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4"/>
  </p:sldMasterIdLst>
  <p:notesMasterIdLst>
    <p:notesMasterId r:id="rId24"/>
  </p:notesMasterIdLst>
  <p:handoutMasterIdLst>
    <p:handoutMasterId r:id="rId25"/>
  </p:handoutMasterIdLst>
  <p:sldIdLst>
    <p:sldId id="316" r:id="rId5"/>
    <p:sldId id="256" r:id="rId6"/>
    <p:sldId id="317" r:id="rId7"/>
    <p:sldId id="318" r:id="rId8"/>
    <p:sldId id="319" r:id="rId9"/>
    <p:sldId id="321" r:id="rId10"/>
    <p:sldId id="322" r:id="rId11"/>
    <p:sldId id="323" r:id="rId12"/>
    <p:sldId id="263" r:id="rId13"/>
    <p:sldId id="324" r:id="rId14"/>
    <p:sldId id="327" r:id="rId15"/>
    <p:sldId id="329" r:id="rId16"/>
    <p:sldId id="330" r:id="rId17"/>
    <p:sldId id="331" r:id="rId18"/>
    <p:sldId id="328" r:id="rId19"/>
    <p:sldId id="333" r:id="rId20"/>
    <p:sldId id="332" r:id="rId21"/>
    <p:sldId id="325" r:id="rId22"/>
    <p:sldId id="31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5575" autoAdjust="0"/>
  </p:normalViewPr>
  <p:slideViewPr>
    <p:cSldViewPr snapToGrid="0">
      <p:cViewPr varScale="1">
        <p:scale>
          <a:sx n="85" d="100"/>
          <a:sy n="85" d="100"/>
        </p:scale>
        <p:origin x="499" y="4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2" d="100"/>
          <a:sy n="62" d="100"/>
        </p:scale>
        <p:origin x="2299"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2132FF3-00C3-45FE-8501-B8F9D165715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6D83E6F-356D-4DFE-9AA3-675AB04480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810618-3E38-4CD7-8875-0133B3A8EF5D}" type="datetimeFigureOut">
              <a:rPr lang="en-US" smtClean="0"/>
              <a:t>6/14/2024</a:t>
            </a:fld>
            <a:endParaRPr lang="en-US"/>
          </a:p>
        </p:txBody>
      </p:sp>
      <p:sp>
        <p:nvSpPr>
          <p:cNvPr id="4" name="Footer Placeholder 3">
            <a:extLst>
              <a:ext uri="{FF2B5EF4-FFF2-40B4-BE49-F238E27FC236}">
                <a16:creationId xmlns:a16="http://schemas.microsoft.com/office/drawing/2014/main" id="{76F9CB11-025B-45E9-A55D-3FB3C383EA9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ED03088-6A83-46E0-9E61-CCAF7C22853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C23264-6C96-4D2A-B867-76FEADB59940}" type="slidenum">
              <a:rPr lang="en-US" smtClean="0"/>
              <a:t>‹#›</a:t>
            </a:fld>
            <a:endParaRPr lang="en-US"/>
          </a:p>
        </p:txBody>
      </p:sp>
    </p:spTree>
    <p:extLst>
      <p:ext uri="{BB962C8B-B14F-4D97-AF65-F5344CB8AC3E}">
        <p14:creationId xmlns:p14="http://schemas.microsoft.com/office/powerpoint/2010/main" val="84435357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EFA7AE-61BF-43B4-B36F-68C449FF1070}" type="datetimeFigureOut">
              <a:rPr lang="en-US" smtClean="0"/>
              <a:t>6/14/2024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5C81A1-5F9C-4C15-B6E5-49FBACAD249D}" type="slidenum">
              <a:rPr lang="en-US" smtClean="0"/>
              <a:t>‹#›</a:t>
            </a:fld>
            <a:endParaRPr lang="en-US"/>
          </a:p>
        </p:txBody>
      </p:sp>
    </p:spTree>
    <p:extLst>
      <p:ext uri="{BB962C8B-B14F-4D97-AF65-F5344CB8AC3E}">
        <p14:creationId xmlns:p14="http://schemas.microsoft.com/office/powerpoint/2010/main" val="3897367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3118E17-E86B-4918-AC6E-373CA9D866B1}" type="slidenum">
              <a:rPr lang="en-US" smtClean="0"/>
              <a:t>3</a:t>
            </a:fld>
            <a:endParaRPr lang="en-US"/>
          </a:p>
        </p:txBody>
      </p:sp>
    </p:spTree>
    <p:extLst>
      <p:ext uri="{BB962C8B-B14F-4D97-AF65-F5344CB8AC3E}">
        <p14:creationId xmlns:p14="http://schemas.microsoft.com/office/powerpoint/2010/main" val="2904720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3118E17-E86B-4918-AC6E-373CA9D866B1}" type="slidenum">
              <a:rPr lang="en-US" smtClean="0"/>
              <a:t>5</a:t>
            </a:fld>
            <a:endParaRPr lang="en-US"/>
          </a:p>
        </p:txBody>
      </p:sp>
    </p:spTree>
    <p:extLst>
      <p:ext uri="{BB962C8B-B14F-4D97-AF65-F5344CB8AC3E}">
        <p14:creationId xmlns:p14="http://schemas.microsoft.com/office/powerpoint/2010/main" val="3956070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bg2"/>
        </a:solidFill>
        <a:effectLst/>
      </p:bgPr>
    </p:bg>
    <p:spTree>
      <p:nvGrpSpPr>
        <p:cNvPr id="1" name=""/>
        <p:cNvGrpSpPr/>
        <p:nvPr/>
      </p:nvGrpSpPr>
      <p:grpSpPr>
        <a:xfrm>
          <a:off x="0" y="0"/>
          <a:ext cx="0" cy="0"/>
          <a:chOff x="0" y="0"/>
          <a:chExt cx="0" cy="0"/>
        </a:xfrm>
      </p:grpSpPr>
      <p:grpSp>
        <p:nvGrpSpPr>
          <p:cNvPr id="20" name="Bottom Right">
            <a:extLst>
              <a:ext uri="{FF2B5EF4-FFF2-40B4-BE49-F238E27FC236}">
                <a16:creationId xmlns:a16="http://schemas.microsoft.com/office/drawing/2014/main" id="{0CBC73C8-CC60-49A5-BC76-BA8E43BB8489}"/>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grpSp>
          <p:nvGrpSpPr>
            <p:cNvPr id="24" name="Graphic 157">
              <a:extLst>
                <a:ext uri="{FF2B5EF4-FFF2-40B4-BE49-F238E27FC236}">
                  <a16:creationId xmlns:a16="http://schemas.microsoft.com/office/drawing/2014/main" id="{A2B94463-7088-4D2A-B55D-9C55F957066A}"/>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26" name="Freeform: Shape 25">
                <a:extLst>
                  <a:ext uri="{FF2B5EF4-FFF2-40B4-BE49-F238E27FC236}">
                    <a16:creationId xmlns:a16="http://schemas.microsoft.com/office/drawing/2014/main" id="{5785D7F3-06BB-480E-A58D-A8E0EB87C4D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id="{208AE46A-A447-444D-9163-96E61EC4876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41997203-3E59-4097-B832-06B249C67618}"/>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B5D4D033-43E9-4776-9E25-97767380D8CC}"/>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FE52F424-D385-43AD-AE40-3D9501923110}"/>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5E32ABCD-6C91-4A5F-BB61-8B3C026C9080}"/>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B6ABE3A6-D624-4D18-A43B-D87C67481123}"/>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5" name="Freeform: Shape 24">
              <a:extLst>
                <a:ext uri="{FF2B5EF4-FFF2-40B4-BE49-F238E27FC236}">
                  <a16:creationId xmlns:a16="http://schemas.microsoft.com/office/drawing/2014/main" id="{DF2787DC-EEA3-46C0-9CD4-1AB906DB4B08}"/>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9" name="Picture Placeholder 38">
            <a:extLst>
              <a:ext uri="{FF2B5EF4-FFF2-40B4-BE49-F238E27FC236}">
                <a16:creationId xmlns:a16="http://schemas.microsoft.com/office/drawing/2014/main" id="{167AAA19-C621-4D54-B748-5A06F4417CA5}"/>
              </a:ext>
            </a:extLst>
          </p:cNvPr>
          <p:cNvSpPr>
            <a:spLocks noGrp="1"/>
          </p:cNvSpPr>
          <p:nvPr>
            <p:ph type="pic" sz="quarter" idx="13" hasCustomPrompt="1"/>
          </p:nvPr>
        </p:nvSpPr>
        <p:spPr>
          <a:xfrm>
            <a:off x="619841" y="3003970"/>
            <a:ext cx="11084189" cy="3854030"/>
          </a:xfrm>
          <a:custGeom>
            <a:avLst/>
            <a:gdLst>
              <a:gd name="connsiteX0" fmla="*/ 5542094 w 11084189"/>
              <a:gd name="connsiteY0" fmla="*/ 0 h 3854030"/>
              <a:gd name="connsiteX1" fmla="*/ 11061525 w 11084189"/>
              <a:gd name="connsiteY1" fmla="*/ 3748287 h 3854030"/>
              <a:gd name="connsiteX2" fmla="*/ 11084189 w 11084189"/>
              <a:gd name="connsiteY2" fmla="*/ 3854030 h 3854030"/>
              <a:gd name="connsiteX3" fmla="*/ 0 w 11084189"/>
              <a:gd name="connsiteY3" fmla="*/ 3854030 h 3854030"/>
              <a:gd name="connsiteX4" fmla="*/ 22663 w 11084189"/>
              <a:gd name="connsiteY4" fmla="*/ 3748287 h 3854030"/>
              <a:gd name="connsiteX5" fmla="*/ 5542094 w 11084189"/>
              <a:gd name="connsiteY5" fmla="*/ 0 h 385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84189" h="3854030">
                <a:moveTo>
                  <a:pt x="5542094" y="0"/>
                </a:moveTo>
                <a:cubicBezTo>
                  <a:pt x="8264668" y="0"/>
                  <a:pt x="10536186" y="1609144"/>
                  <a:pt x="11061525" y="3748287"/>
                </a:cubicBezTo>
                <a:lnTo>
                  <a:pt x="11084189" y="3854030"/>
                </a:lnTo>
                <a:lnTo>
                  <a:pt x="0" y="3854030"/>
                </a:lnTo>
                <a:lnTo>
                  <a:pt x="22663" y="3748287"/>
                </a:lnTo>
                <a:cubicBezTo>
                  <a:pt x="548002" y="1609144"/>
                  <a:pt x="2819520" y="0"/>
                  <a:pt x="5542094" y="0"/>
                </a:cubicBezTo>
                <a:close/>
              </a:path>
            </a:pathLst>
          </a:custGeom>
        </p:spPr>
        <p:txBody>
          <a:bodyPr wrap="square" anchor="ctr">
            <a:noAutofit/>
          </a:bodyPr>
          <a:lstStyle>
            <a:lvl1pPr marL="0" indent="0" algn="ctr">
              <a:buNone/>
              <a:defRPr sz="2000"/>
            </a:lvl1pPr>
          </a:lstStyle>
          <a:p>
            <a:r>
              <a:rPr lang="en-US" dirty="0"/>
              <a:t>Insert photo here</a:t>
            </a:r>
          </a:p>
        </p:txBody>
      </p:sp>
      <p:grpSp>
        <p:nvGrpSpPr>
          <p:cNvPr id="9" name="Top Right">
            <a:extLst>
              <a:ext uri="{FF2B5EF4-FFF2-40B4-BE49-F238E27FC236}">
                <a16:creationId xmlns:a16="http://schemas.microsoft.com/office/drawing/2014/main" id="{3E5EBBCF-761D-49AA-8960-D06A3484B9D0}"/>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10" name="Freeform: Shape 9">
              <a:extLst>
                <a:ext uri="{FF2B5EF4-FFF2-40B4-BE49-F238E27FC236}">
                  <a16:creationId xmlns:a16="http://schemas.microsoft.com/office/drawing/2014/main" id="{60F7E5D2-CFBA-4149-A9B1-32047212E57C}"/>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Freeform: Shape 10">
              <a:extLst>
                <a:ext uri="{FF2B5EF4-FFF2-40B4-BE49-F238E27FC236}">
                  <a16:creationId xmlns:a16="http://schemas.microsoft.com/office/drawing/2014/main" id="{48B55E1C-675E-425D-8EDF-AEA4D6B3475B}"/>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2" name="Freeform: Shape 11">
              <a:extLst>
                <a:ext uri="{FF2B5EF4-FFF2-40B4-BE49-F238E27FC236}">
                  <a16:creationId xmlns:a16="http://schemas.microsoft.com/office/drawing/2014/main" id="{8FCA9AA7-FBFD-40D2-BF04-E2E0B1BD63FC}"/>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6C09EC90-AF39-4D10-9018-0FFB283B91F4}"/>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CF263181-1CB8-4DF1-94C2-E217E733B562}"/>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031408EA-002C-4A55-8451-03A0FCEC52B1}"/>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23E51D71-EB7F-46DD-AE4A-E64644F646AC}"/>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401E4470-A9CC-4FE2-9249-F71E89C4FB28}"/>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18" name="Title 1">
            <a:extLst>
              <a:ext uri="{FF2B5EF4-FFF2-40B4-BE49-F238E27FC236}">
                <a16:creationId xmlns:a16="http://schemas.microsoft.com/office/drawing/2014/main" id="{6653DE96-35D3-4AA3-B11A-A5882CC7A472}"/>
              </a:ext>
            </a:extLst>
          </p:cNvPr>
          <p:cNvSpPr>
            <a:spLocks noGrp="1"/>
          </p:cNvSpPr>
          <p:nvPr>
            <p:ph type="ctrTitle"/>
          </p:nvPr>
        </p:nvSpPr>
        <p:spPr>
          <a:xfrm>
            <a:off x="996275" y="570602"/>
            <a:ext cx="5996619" cy="2226076"/>
          </a:xfrm>
          <a:prstGeom prst="rect">
            <a:avLst/>
          </a:prstGeom>
        </p:spPr>
        <p:txBody>
          <a:bodyPr anchor="ctr">
            <a:noAutofit/>
          </a:bodyPr>
          <a:lstStyle>
            <a:lvl1pPr>
              <a:defRPr baseline="0"/>
            </a:lvl1pPr>
          </a:lstStyle>
          <a:p>
            <a:pPr algn="l"/>
            <a:r>
              <a:rPr lang="en-US" sz="5400">
                <a:cs typeface="Posterama" panose="020B0504020200020000" pitchFamily="34" charset="0"/>
              </a:rPr>
              <a:t>Click to edit Master title style</a:t>
            </a:r>
            <a:endParaRPr lang="en-US" sz="5400" dirty="0">
              <a:cs typeface="Posterama" panose="020B0504020200020000" pitchFamily="34" charset="0"/>
            </a:endParaRPr>
          </a:p>
        </p:txBody>
      </p:sp>
      <p:sp>
        <p:nvSpPr>
          <p:cNvPr id="19" name="Subtitle 2">
            <a:extLst>
              <a:ext uri="{FF2B5EF4-FFF2-40B4-BE49-F238E27FC236}">
                <a16:creationId xmlns:a16="http://schemas.microsoft.com/office/drawing/2014/main" id="{E1C011E4-9F9C-45C6-9C1F-7A9F3721C266}"/>
              </a:ext>
            </a:extLst>
          </p:cNvPr>
          <p:cNvSpPr>
            <a:spLocks noGrp="1"/>
          </p:cNvSpPr>
          <p:nvPr>
            <p:ph type="subTitle" idx="1"/>
          </p:nvPr>
        </p:nvSpPr>
        <p:spPr>
          <a:xfrm>
            <a:off x="7813040" y="1597426"/>
            <a:ext cx="3370134" cy="441403"/>
          </a:xfrm>
          <a:prstGeom prst="rect">
            <a:avLst/>
          </a:prstGeom>
        </p:spPr>
        <p:txBody>
          <a:bodyPr anchor="ctr">
            <a:noAutofit/>
          </a:bodyPr>
          <a:lstStyle>
            <a:lvl1pPr marL="0" indent="0">
              <a:buNone/>
              <a:defRPr sz="2400"/>
            </a:lvl1pPr>
          </a:lstStyle>
          <a:p>
            <a:pPr algn="l">
              <a:lnSpc>
                <a:spcPct val="110000"/>
              </a:lnSpc>
            </a:pPr>
            <a:r>
              <a:rPr lang="en-US" sz="2200">
                <a:cs typeface="Segoe UI Semilight" panose="020B0402040204020203" pitchFamily="34" charset="0"/>
              </a:rPr>
              <a:t>Click to edit Master subtitle style</a:t>
            </a:r>
            <a:endParaRPr lang="en-US" sz="2200" dirty="0">
              <a:cs typeface="Segoe UI Semilight" panose="020B0402040204020203" pitchFamily="34" charset="0"/>
            </a:endParaRPr>
          </a:p>
        </p:txBody>
      </p:sp>
      <p:grpSp>
        <p:nvGrpSpPr>
          <p:cNvPr id="21" name="Cross">
            <a:extLst>
              <a:ext uri="{FF2B5EF4-FFF2-40B4-BE49-F238E27FC236}">
                <a16:creationId xmlns:a16="http://schemas.microsoft.com/office/drawing/2014/main" id="{51E372DC-98EB-4EBC-9D4C-A21D11837AE0}"/>
              </a:ext>
              <a:ext uri="{C183D7F6-B498-43B3-948B-1728B52AA6E4}">
                <adec:decorative xmlns:adec="http://schemas.microsoft.com/office/drawing/2017/decorative" val="1"/>
              </a:ext>
            </a:extLst>
          </p:cNvPr>
          <p:cNvGrpSpPr/>
          <p:nvPr userDrawn="1"/>
        </p:nvGrpSpPr>
        <p:grpSpPr>
          <a:xfrm>
            <a:off x="762000" y="6150811"/>
            <a:ext cx="118872" cy="118872"/>
            <a:chOff x="1175347" y="3733800"/>
            <a:chExt cx="118872" cy="118872"/>
          </a:xfrm>
        </p:grpSpPr>
        <p:cxnSp>
          <p:nvCxnSpPr>
            <p:cNvPr id="22" name="Straight Connector 21">
              <a:extLst>
                <a:ext uri="{FF2B5EF4-FFF2-40B4-BE49-F238E27FC236}">
                  <a16:creationId xmlns:a16="http://schemas.microsoft.com/office/drawing/2014/main" id="{9173A0CF-667C-4499-98A9-03752E3C37AF}"/>
                </a:ext>
              </a:extLst>
            </p:cNvPr>
            <p:cNvCxnSpPr>
              <a:cxnSpLocks/>
            </p:cNvCxnSpPr>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3" name="Straight Connector 22">
              <a:extLst>
                <a:ext uri="{FF2B5EF4-FFF2-40B4-BE49-F238E27FC236}">
                  <a16:creationId xmlns:a16="http://schemas.microsoft.com/office/drawing/2014/main" id="{C5D99060-086B-40C6-A8B9-2768DB548A03}"/>
                </a:ext>
              </a:extLst>
            </p:cNvPr>
            <p:cNvCxnSpPr>
              <a:cxnSpLocks/>
            </p:cNvCxnSpPr>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1246585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bg>
      <p:bgPr>
        <a:solidFill>
          <a:schemeClr val="bg2"/>
        </a:solidFill>
        <a:effectLst/>
      </p:bgPr>
    </p:bg>
    <p:spTree>
      <p:nvGrpSpPr>
        <p:cNvPr id="1" name=""/>
        <p:cNvGrpSpPr/>
        <p:nvPr/>
      </p:nvGrpSpPr>
      <p:grpSpPr>
        <a:xfrm>
          <a:off x="0" y="0"/>
          <a:ext cx="0" cy="0"/>
          <a:chOff x="0" y="0"/>
          <a:chExt cx="0" cy="0"/>
        </a:xfrm>
      </p:grpSpPr>
      <p:grpSp>
        <p:nvGrpSpPr>
          <p:cNvPr id="4" name="Top Left">
            <a:extLst>
              <a:ext uri="{FF2B5EF4-FFF2-40B4-BE49-F238E27FC236}">
                <a16:creationId xmlns:a16="http://schemas.microsoft.com/office/drawing/2014/main" id="{BBD4F959-5EA4-4F76-B85B-21D723B3B3A7}"/>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5" name="Freeform: Shape 4">
              <a:extLst>
                <a:ext uri="{FF2B5EF4-FFF2-40B4-BE49-F238E27FC236}">
                  <a16:creationId xmlns:a16="http://schemas.microsoft.com/office/drawing/2014/main" id="{FEA59C57-9D10-43F2-A117-CF056B0EE083}"/>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15FBE050-1863-42EC-8923-851534803290}"/>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7" name="Freeform: Shape 6">
              <a:extLst>
                <a:ext uri="{FF2B5EF4-FFF2-40B4-BE49-F238E27FC236}">
                  <a16:creationId xmlns:a16="http://schemas.microsoft.com/office/drawing/2014/main" id="{53B1833D-57B2-41AD-9621-7D5A33B79274}"/>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8" name="Freeform: Shape 7">
              <a:extLst>
                <a:ext uri="{FF2B5EF4-FFF2-40B4-BE49-F238E27FC236}">
                  <a16:creationId xmlns:a16="http://schemas.microsoft.com/office/drawing/2014/main" id="{D76CF914-CBD8-4950-AC92-B6D0618B9537}"/>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9" name="Freeform: Shape 8">
              <a:extLst>
                <a:ext uri="{FF2B5EF4-FFF2-40B4-BE49-F238E27FC236}">
                  <a16:creationId xmlns:a16="http://schemas.microsoft.com/office/drawing/2014/main" id="{9C115E25-746D-4185-9005-7A0A71516E6A}"/>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10" name="Freeform: Shape 9">
              <a:extLst>
                <a:ext uri="{FF2B5EF4-FFF2-40B4-BE49-F238E27FC236}">
                  <a16:creationId xmlns:a16="http://schemas.microsoft.com/office/drawing/2014/main" id="{43669368-7C2F-4AAB-8948-A821629A7F57}"/>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11" name="Freeform: Shape 10">
              <a:extLst>
                <a:ext uri="{FF2B5EF4-FFF2-40B4-BE49-F238E27FC236}">
                  <a16:creationId xmlns:a16="http://schemas.microsoft.com/office/drawing/2014/main" id="{0CA60BEC-2BDB-42C0-8A61-4653057BEE3C}"/>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12" name="Freeform: Shape 11">
              <a:extLst>
                <a:ext uri="{FF2B5EF4-FFF2-40B4-BE49-F238E27FC236}">
                  <a16:creationId xmlns:a16="http://schemas.microsoft.com/office/drawing/2014/main" id="{4C734BC0-49E3-41A4-AB17-D87FF2D36F92}"/>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13" name="Title 1">
            <a:extLst>
              <a:ext uri="{FF2B5EF4-FFF2-40B4-BE49-F238E27FC236}">
                <a16:creationId xmlns:a16="http://schemas.microsoft.com/office/drawing/2014/main" id="{82113BB3-DE71-4C25-A6D0-241EC8A2B699}"/>
              </a:ext>
            </a:extLst>
          </p:cNvPr>
          <p:cNvSpPr>
            <a:spLocks noGrp="1"/>
          </p:cNvSpPr>
          <p:nvPr>
            <p:ph type="title"/>
          </p:nvPr>
        </p:nvSpPr>
        <p:spPr>
          <a:xfrm>
            <a:off x="1198182" y="559814"/>
            <a:ext cx="9795636" cy="1335662"/>
          </a:xfrm>
          <a:prstGeom prst="rect">
            <a:avLst/>
          </a:prstGeom>
        </p:spPr>
        <p:txBody>
          <a:bodyPr/>
          <a:lstStyle>
            <a:lvl1pPr algn="ctr">
              <a:defRPr/>
            </a:lvl1pPr>
          </a:lstStyle>
          <a:p>
            <a:pPr>
              <a:lnSpc>
                <a:spcPct val="100000"/>
              </a:lnSpc>
            </a:pPr>
            <a:r>
              <a:rPr lang="en-US"/>
              <a:t>Click to edit Master title style</a:t>
            </a:r>
            <a:endParaRPr lang="en-US" dirty="0"/>
          </a:p>
        </p:txBody>
      </p:sp>
      <p:sp>
        <p:nvSpPr>
          <p:cNvPr id="31" name="Text Placeholder 30">
            <a:extLst>
              <a:ext uri="{FF2B5EF4-FFF2-40B4-BE49-F238E27FC236}">
                <a16:creationId xmlns:a16="http://schemas.microsoft.com/office/drawing/2014/main" id="{DD0D7D96-3677-493A-BA3B-CCC0ACA7D505}"/>
              </a:ext>
            </a:extLst>
          </p:cNvPr>
          <p:cNvSpPr>
            <a:spLocks noGrp="1"/>
          </p:cNvSpPr>
          <p:nvPr>
            <p:ph type="body" sz="quarter" idx="13" hasCustomPrompt="1"/>
          </p:nvPr>
        </p:nvSpPr>
        <p:spPr>
          <a:xfrm>
            <a:off x="1195388" y="2107496"/>
            <a:ext cx="4756714"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14" name="Content Placeholder 2">
            <a:extLst>
              <a:ext uri="{FF2B5EF4-FFF2-40B4-BE49-F238E27FC236}">
                <a16:creationId xmlns:a16="http://schemas.microsoft.com/office/drawing/2014/main" id="{0C164B7E-5CDD-4C49-94D6-CBB9803DD173}"/>
              </a:ext>
            </a:extLst>
          </p:cNvPr>
          <p:cNvSpPr>
            <a:spLocks noGrp="1"/>
          </p:cNvSpPr>
          <p:nvPr>
            <p:ph idx="1"/>
          </p:nvPr>
        </p:nvSpPr>
        <p:spPr>
          <a:xfrm>
            <a:off x="1195281" y="2717782"/>
            <a:ext cx="4745568"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grpSp>
        <p:nvGrpSpPr>
          <p:cNvPr id="17" name="Bottom Right">
            <a:extLst>
              <a:ext uri="{FF2B5EF4-FFF2-40B4-BE49-F238E27FC236}">
                <a16:creationId xmlns:a16="http://schemas.microsoft.com/office/drawing/2014/main" id="{FDEE985A-E675-4CC8-AB6B-94F735668B73}"/>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sp>
          <p:nvSpPr>
            <p:cNvPr id="18" name="Freeform: Shape 17">
              <a:extLst>
                <a:ext uri="{FF2B5EF4-FFF2-40B4-BE49-F238E27FC236}">
                  <a16:creationId xmlns:a16="http://schemas.microsoft.com/office/drawing/2014/main" id="{7FC5E817-3F3A-422C-88A5-0EDF0234DCA8}"/>
                </a:ext>
                <a:ext uri="{C183D7F6-B498-43B3-948B-1728B52AA6E4}">
                  <adec:decorative xmlns:adec="http://schemas.microsoft.com/office/drawing/2017/decorative" val="1"/>
                </a:ext>
              </a:extLst>
            </p:cNvPr>
            <p:cNvSpPr/>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9" name="Graphic 157">
              <a:extLst>
                <a:ext uri="{FF2B5EF4-FFF2-40B4-BE49-F238E27FC236}">
                  <a16:creationId xmlns:a16="http://schemas.microsoft.com/office/drawing/2014/main" id="{121B83E4-00E3-40BA-9880-8A0D84CD3BE7}"/>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21" name="Freeform: Shape 20">
                <a:extLst>
                  <a:ext uri="{FF2B5EF4-FFF2-40B4-BE49-F238E27FC236}">
                    <a16:creationId xmlns:a16="http://schemas.microsoft.com/office/drawing/2014/main" id="{DB568EA9-E3D2-4FE2-A215-56181CD8DC0D}"/>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286325F6-B50A-451C-9242-76F44D08BCD0}"/>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0BD3EC36-E2A2-4E31-9B9A-DB99BCB1FFCD}"/>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2B0C0B52-C62D-4870-95FC-E72200874998}"/>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EA1BC770-E7E8-4B4C-9E44-AF28FF3478C6}"/>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2DFC082B-D4DC-4554-BD0D-A01C683AD833}"/>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id="{ECEA946C-6AE4-4E0A-9096-BA3FFF9956E8}"/>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0" name="Freeform: Shape 19">
              <a:extLst>
                <a:ext uri="{FF2B5EF4-FFF2-40B4-BE49-F238E27FC236}">
                  <a16:creationId xmlns:a16="http://schemas.microsoft.com/office/drawing/2014/main" id="{EC0D7998-F951-4D21-85A4-F7F808621994}"/>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6" name="Text Placeholder 30">
            <a:extLst>
              <a:ext uri="{FF2B5EF4-FFF2-40B4-BE49-F238E27FC236}">
                <a16:creationId xmlns:a16="http://schemas.microsoft.com/office/drawing/2014/main" id="{9B5560C7-50D0-4CC5-AD89-48007BB98B11}"/>
              </a:ext>
            </a:extLst>
          </p:cNvPr>
          <p:cNvSpPr>
            <a:spLocks noGrp="1"/>
          </p:cNvSpPr>
          <p:nvPr>
            <p:ph type="body" sz="quarter" idx="15" hasCustomPrompt="1"/>
          </p:nvPr>
        </p:nvSpPr>
        <p:spPr>
          <a:xfrm>
            <a:off x="6243612" y="2107388"/>
            <a:ext cx="4756714"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35" name="Content Placeholder 2">
            <a:extLst>
              <a:ext uri="{FF2B5EF4-FFF2-40B4-BE49-F238E27FC236}">
                <a16:creationId xmlns:a16="http://schemas.microsoft.com/office/drawing/2014/main" id="{18AD3389-AD6B-43DD-A8D3-747CC5638441}"/>
              </a:ext>
            </a:extLst>
          </p:cNvPr>
          <p:cNvSpPr>
            <a:spLocks noGrp="1"/>
          </p:cNvSpPr>
          <p:nvPr>
            <p:ph idx="14"/>
          </p:nvPr>
        </p:nvSpPr>
        <p:spPr>
          <a:xfrm>
            <a:off x="6243505" y="2717674"/>
            <a:ext cx="4745568"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sp>
        <p:nvSpPr>
          <p:cNvPr id="32" name="Date Placeholder 8">
            <a:extLst>
              <a:ext uri="{FF2B5EF4-FFF2-40B4-BE49-F238E27FC236}">
                <a16:creationId xmlns:a16="http://schemas.microsoft.com/office/drawing/2014/main" id="{20D0392A-9FDF-463E-8831-4E691425672A}"/>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fld id="{D90F32A4-8F77-4829-8137-4F5933F9F886}" type="datetime1">
              <a:rPr lang="en-US" smtClean="0"/>
              <a:t>6/14/2024</a:t>
            </a:fld>
            <a:endParaRPr lang="en-US" dirty="0"/>
          </a:p>
        </p:txBody>
      </p:sp>
      <p:sp>
        <p:nvSpPr>
          <p:cNvPr id="33" name="Footer Placeholder 9">
            <a:extLst>
              <a:ext uri="{FF2B5EF4-FFF2-40B4-BE49-F238E27FC236}">
                <a16:creationId xmlns:a16="http://schemas.microsoft.com/office/drawing/2014/main" id="{1DDEDA5B-5F9E-4C6B-A89B-05B29AF7AB9C}"/>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a:t>Calorie burnt prediction system</a:t>
            </a:r>
            <a:endParaRPr lang="en-US" dirty="0"/>
          </a:p>
        </p:txBody>
      </p:sp>
      <p:sp>
        <p:nvSpPr>
          <p:cNvPr id="34" name="Slide Number Placeholder 10">
            <a:extLst>
              <a:ext uri="{FF2B5EF4-FFF2-40B4-BE49-F238E27FC236}">
                <a16:creationId xmlns:a16="http://schemas.microsoft.com/office/drawing/2014/main" id="{C8ED2EA9-7B76-428A-B33B-166EFA2452C0}"/>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358708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bg2"/>
        </a:solidFill>
        <a:effectLst/>
      </p:bgPr>
    </p:bg>
    <p:spTree>
      <p:nvGrpSpPr>
        <p:cNvPr id="1" name=""/>
        <p:cNvGrpSpPr/>
        <p:nvPr/>
      </p:nvGrpSpPr>
      <p:grpSpPr>
        <a:xfrm>
          <a:off x="0" y="0"/>
          <a:ext cx="0" cy="0"/>
          <a:chOff x="0" y="0"/>
          <a:chExt cx="0" cy="0"/>
        </a:xfrm>
      </p:grpSpPr>
      <p:grpSp>
        <p:nvGrpSpPr>
          <p:cNvPr id="2" name="Top Left">
            <a:extLst>
              <a:ext uri="{FF2B5EF4-FFF2-40B4-BE49-F238E27FC236}">
                <a16:creationId xmlns:a16="http://schemas.microsoft.com/office/drawing/2014/main" id="{F814A4FB-5C5F-4FBA-8692-F2853E8F3042}"/>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3" name="Freeform: Shape 2">
              <a:extLst>
                <a:ext uri="{FF2B5EF4-FFF2-40B4-BE49-F238E27FC236}">
                  <a16:creationId xmlns:a16="http://schemas.microsoft.com/office/drawing/2014/main" id="{4980A145-1B2A-495B-BB8D-3217B4432882}"/>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 name="Freeform: Shape 3">
              <a:extLst>
                <a:ext uri="{FF2B5EF4-FFF2-40B4-BE49-F238E27FC236}">
                  <a16:creationId xmlns:a16="http://schemas.microsoft.com/office/drawing/2014/main" id="{0984DC62-D617-4E12-A239-CDDF4B6B262E}"/>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5" name="Freeform: Shape 4">
              <a:extLst>
                <a:ext uri="{FF2B5EF4-FFF2-40B4-BE49-F238E27FC236}">
                  <a16:creationId xmlns:a16="http://schemas.microsoft.com/office/drawing/2014/main" id="{F8A564AC-EDDB-4E4E-BDB1-E48BAD8588ED}"/>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6" name="Freeform: Shape 5">
              <a:extLst>
                <a:ext uri="{FF2B5EF4-FFF2-40B4-BE49-F238E27FC236}">
                  <a16:creationId xmlns:a16="http://schemas.microsoft.com/office/drawing/2014/main" id="{49464CE0-3907-4E76-AFE6-DE1A516EDF34}"/>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7" name="Freeform: Shape 6">
              <a:extLst>
                <a:ext uri="{FF2B5EF4-FFF2-40B4-BE49-F238E27FC236}">
                  <a16:creationId xmlns:a16="http://schemas.microsoft.com/office/drawing/2014/main" id="{9B3B21B9-2870-497E-829A-0CC4F7008462}"/>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8" name="Freeform: Shape 7">
              <a:extLst>
                <a:ext uri="{FF2B5EF4-FFF2-40B4-BE49-F238E27FC236}">
                  <a16:creationId xmlns:a16="http://schemas.microsoft.com/office/drawing/2014/main" id="{909A199D-FF1B-459F-930B-A6D196E86E30}"/>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9" name="Freeform: Shape 8">
              <a:extLst>
                <a:ext uri="{FF2B5EF4-FFF2-40B4-BE49-F238E27FC236}">
                  <a16:creationId xmlns:a16="http://schemas.microsoft.com/office/drawing/2014/main" id="{47E0149D-5979-466E-A1C2-993EA08A6504}"/>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10" name="Freeform: Shape 9">
              <a:extLst>
                <a:ext uri="{FF2B5EF4-FFF2-40B4-BE49-F238E27FC236}">
                  <a16:creationId xmlns:a16="http://schemas.microsoft.com/office/drawing/2014/main" id="{41FDA39F-7BD7-4DDD-9428-51E38CD97ED1}"/>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11" name="Title 1">
            <a:extLst>
              <a:ext uri="{FF2B5EF4-FFF2-40B4-BE49-F238E27FC236}">
                <a16:creationId xmlns:a16="http://schemas.microsoft.com/office/drawing/2014/main" id="{EB1A75F4-7B0E-4667-A4CC-A89FC6C5DDD6}"/>
              </a:ext>
            </a:extLst>
          </p:cNvPr>
          <p:cNvSpPr>
            <a:spLocks noGrp="1"/>
          </p:cNvSpPr>
          <p:nvPr>
            <p:ph type="title"/>
          </p:nvPr>
        </p:nvSpPr>
        <p:spPr>
          <a:xfrm>
            <a:off x="1198182" y="559814"/>
            <a:ext cx="9795636" cy="1335662"/>
          </a:xfrm>
          <a:prstGeom prst="rect">
            <a:avLst/>
          </a:prstGeom>
        </p:spPr>
        <p:txBody>
          <a:bodyPr/>
          <a:lstStyle>
            <a:lvl1pPr algn="ctr">
              <a:defRPr/>
            </a:lvl1pPr>
          </a:lstStyle>
          <a:p>
            <a:pPr>
              <a:lnSpc>
                <a:spcPct val="100000"/>
              </a:lnSpc>
            </a:pPr>
            <a:r>
              <a:rPr lang="en-US"/>
              <a:t>Click to edit Master title style</a:t>
            </a:r>
            <a:endParaRPr lang="en-US" dirty="0"/>
          </a:p>
        </p:txBody>
      </p:sp>
      <p:sp>
        <p:nvSpPr>
          <p:cNvPr id="24" name="Text Placeholder 30">
            <a:extLst>
              <a:ext uri="{FF2B5EF4-FFF2-40B4-BE49-F238E27FC236}">
                <a16:creationId xmlns:a16="http://schemas.microsoft.com/office/drawing/2014/main" id="{BD1F0F39-9F6D-4B25-8117-CC1868D8FD93}"/>
              </a:ext>
            </a:extLst>
          </p:cNvPr>
          <p:cNvSpPr>
            <a:spLocks noGrp="1"/>
          </p:cNvSpPr>
          <p:nvPr>
            <p:ph type="body" sz="quarter" idx="13" hasCustomPrompt="1"/>
          </p:nvPr>
        </p:nvSpPr>
        <p:spPr>
          <a:xfrm>
            <a:off x="842044" y="2107496"/>
            <a:ext cx="3327366"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12" name="Content Placeholder 2">
            <a:extLst>
              <a:ext uri="{FF2B5EF4-FFF2-40B4-BE49-F238E27FC236}">
                <a16:creationId xmlns:a16="http://schemas.microsoft.com/office/drawing/2014/main" id="{4F61A9F3-10B2-440F-8037-9098D468B838}"/>
              </a:ext>
            </a:extLst>
          </p:cNvPr>
          <p:cNvSpPr>
            <a:spLocks noGrp="1"/>
          </p:cNvSpPr>
          <p:nvPr>
            <p:ph idx="1"/>
          </p:nvPr>
        </p:nvSpPr>
        <p:spPr>
          <a:xfrm>
            <a:off x="841937" y="2717782"/>
            <a:ext cx="3319569"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grpSp>
        <p:nvGrpSpPr>
          <p:cNvPr id="13" name="Bottom Right">
            <a:extLst>
              <a:ext uri="{FF2B5EF4-FFF2-40B4-BE49-F238E27FC236}">
                <a16:creationId xmlns:a16="http://schemas.microsoft.com/office/drawing/2014/main" id="{42796FA7-0B8D-4A6A-B372-11F871284261}"/>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sp>
          <p:nvSpPr>
            <p:cNvPr id="14" name="Freeform: Shape 13">
              <a:extLst>
                <a:ext uri="{FF2B5EF4-FFF2-40B4-BE49-F238E27FC236}">
                  <a16:creationId xmlns:a16="http://schemas.microsoft.com/office/drawing/2014/main" id="{4E9DEDEF-994C-4A05-BAA2-67F5BD83498A}"/>
                </a:ext>
                <a:ext uri="{C183D7F6-B498-43B3-948B-1728B52AA6E4}">
                  <adec:decorative xmlns:adec="http://schemas.microsoft.com/office/drawing/2017/decorative" val="1"/>
                </a:ext>
              </a:extLst>
            </p:cNvPr>
            <p:cNvSpPr/>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5" name="Graphic 157">
              <a:extLst>
                <a:ext uri="{FF2B5EF4-FFF2-40B4-BE49-F238E27FC236}">
                  <a16:creationId xmlns:a16="http://schemas.microsoft.com/office/drawing/2014/main" id="{BB94129B-E855-47D6-9855-B7BBA9196577}"/>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17" name="Freeform: Shape 16">
                <a:extLst>
                  <a:ext uri="{FF2B5EF4-FFF2-40B4-BE49-F238E27FC236}">
                    <a16:creationId xmlns:a16="http://schemas.microsoft.com/office/drawing/2014/main" id="{F51AB20C-DF56-47C5-896F-0DB80D03FDC8}"/>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CFDCBD64-0658-4106-89B1-85886D501AF4}"/>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B4A46042-D02F-49E2-94BE-4343D185C109}"/>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3BB3FF94-2A73-4E66-B0F7-52680ACEE507}"/>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F248489-3035-4F9D-B606-06A95BB4E166}"/>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0689AA6E-4D9C-4F1F-8400-646DBC1DEB4D}"/>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4D905AEC-08D4-41F2-AD1B-63851B364937}"/>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6" name="Freeform: Shape 15">
              <a:extLst>
                <a:ext uri="{FF2B5EF4-FFF2-40B4-BE49-F238E27FC236}">
                  <a16:creationId xmlns:a16="http://schemas.microsoft.com/office/drawing/2014/main" id="{F599A04F-CD3E-4093-A4F6-84E34675CF94}"/>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3" name="Text Placeholder 30">
            <a:extLst>
              <a:ext uri="{FF2B5EF4-FFF2-40B4-BE49-F238E27FC236}">
                <a16:creationId xmlns:a16="http://schemas.microsoft.com/office/drawing/2014/main" id="{CAD7B113-A329-4BA2-AFE9-605C0245BE80}"/>
              </a:ext>
            </a:extLst>
          </p:cNvPr>
          <p:cNvSpPr>
            <a:spLocks noGrp="1"/>
          </p:cNvSpPr>
          <p:nvPr>
            <p:ph type="body" sz="quarter" idx="17" hasCustomPrompt="1"/>
          </p:nvPr>
        </p:nvSpPr>
        <p:spPr>
          <a:xfrm>
            <a:off x="4423061" y="2107496"/>
            <a:ext cx="3327366"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32" name="Content Placeholder 2">
            <a:extLst>
              <a:ext uri="{FF2B5EF4-FFF2-40B4-BE49-F238E27FC236}">
                <a16:creationId xmlns:a16="http://schemas.microsoft.com/office/drawing/2014/main" id="{8D6DC0D7-6E45-4762-A081-2A9D1DF03B9B}"/>
              </a:ext>
            </a:extLst>
          </p:cNvPr>
          <p:cNvSpPr>
            <a:spLocks noGrp="1"/>
          </p:cNvSpPr>
          <p:nvPr>
            <p:ph idx="16"/>
          </p:nvPr>
        </p:nvSpPr>
        <p:spPr>
          <a:xfrm>
            <a:off x="4422954" y="2717782"/>
            <a:ext cx="3319569"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sp>
        <p:nvSpPr>
          <p:cNvPr id="31" name="Text Placeholder 30">
            <a:extLst>
              <a:ext uri="{FF2B5EF4-FFF2-40B4-BE49-F238E27FC236}">
                <a16:creationId xmlns:a16="http://schemas.microsoft.com/office/drawing/2014/main" id="{52827B4A-2F73-4A8C-9EB2-DE175123E916}"/>
              </a:ext>
            </a:extLst>
          </p:cNvPr>
          <p:cNvSpPr>
            <a:spLocks noGrp="1"/>
          </p:cNvSpPr>
          <p:nvPr>
            <p:ph type="body" sz="quarter" idx="15" hasCustomPrompt="1"/>
          </p:nvPr>
        </p:nvSpPr>
        <p:spPr>
          <a:xfrm>
            <a:off x="8016137" y="2107496"/>
            <a:ext cx="3327366" cy="597604"/>
          </a:xfrm>
          <a:prstGeom prst="rect">
            <a:avLst/>
          </a:prstGeom>
        </p:spPr>
        <p:txBody>
          <a:bodyPr/>
          <a:lstStyle>
            <a:lvl1pPr marL="0" indent="0">
              <a:buNone/>
              <a:defRPr sz="2400" b="1">
                <a:solidFill>
                  <a:schemeClr val="accent1"/>
                </a:solidFill>
              </a:defRPr>
            </a:lvl1pPr>
          </a:lstStyle>
          <a:p>
            <a:pPr lvl="0"/>
            <a:r>
              <a:rPr lang="en-US" dirty="0"/>
              <a:t>Click to add subtitle</a:t>
            </a:r>
          </a:p>
        </p:txBody>
      </p:sp>
      <p:sp>
        <p:nvSpPr>
          <p:cNvPr id="30" name="Content Placeholder 2">
            <a:extLst>
              <a:ext uri="{FF2B5EF4-FFF2-40B4-BE49-F238E27FC236}">
                <a16:creationId xmlns:a16="http://schemas.microsoft.com/office/drawing/2014/main" id="{5274DFA3-F7E2-4525-B0FD-F36F75AC670C}"/>
              </a:ext>
            </a:extLst>
          </p:cNvPr>
          <p:cNvSpPr>
            <a:spLocks noGrp="1"/>
          </p:cNvSpPr>
          <p:nvPr>
            <p:ph idx="14"/>
          </p:nvPr>
        </p:nvSpPr>
        <p:spPr>
          <a:xfrm>
            <a:off x="8016030" y="2717782"/>
            <a:ext cx="3319569" cy="3365605"/>
          </a:xfrm>
          <a:prstGeom prst="rect">
            <a:avLst/>
          </a:prstGeom>
        </p:spPr>
        <p:txBody>
          <a:bodyPr>
            <a:normAutofit/>
          </a:bodyPr>
          <a:lstStyle>
            <a:lvl1pPr>
              <a:lnSpc>
                <a:spcPct val="100000"/>
              </a:lnSpc>
              <a:defRPr sz="1800"/>
            </a:lvl1pPr>
          </a:lstStyle>
          <a:p>
            <a:pPr lvl="0">
              <a:lnSpc>
                <a:spcPct val="110000"/>
              </a:lnSpc>
            </a:pPr>
            <a:r>
              <a:rPr lang="en-US" sz="1800"/>
              <a:t>Click to edit Master text styles</a:t>
            </a:r>
          </a:p>
        </p:txBody>
      </p:sp>
      <p:sp>
        <p:nvSpPr>
          <p:cNvPr id="25" name="Date Placeholder 8">
            <a:extLst>
              <a:ext uri="{FF2B5EF4-FFF2-40B4-BE49-F238E27FC236}">
                <a16:creationId xmlns:a16="http://schemas.microsoft.com/office/drawing/2014/main" id="{D7DADA0B-95F3-437B-BB04-284E5066D32A}"/>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fld id="{21D1EADD-B0C0-48BE-AB90-4479C2C9BB41}" type="datetime1">
              <a:rPr lang="en-US" smtClean="0"/>
              <a:t>6/14/2024</a:t>
            </a:fld>
            <a:endParaRPr lang="en-US" dirty="0"/>
          </a:p>
        </p:txBody>
      </p:sp>
      <p:sp>
        <p:nvSpPr>
          <p:cNvPr id="26" name="Footer Placeholder 9">
            <a:extLst>
              <a:ext uri="{FF2B5EF4-FFF2-40B4-BE49-F238E27FC236}">
                <a16:creationId xmlns:a16="http://schemas.microsoft.com/office/drawing/2014/main" id="{79EB3AB4-7EA2-4CAC-A6BD-9D885C89758B}"/>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a:t>Calorie burnt prediction system</a:t>
            </a:r>
            <a:endParaRPr lang="en-US" dirty="0"/>
          </a:p>
        </p:txBody>
      </p:sp>
      <p:sp>
        <p:nvSpPr>
          <p:cNvPr id="27" name="Slide Number Placeholder 10">
            <a:extLst>
              <a:ext uri="{FF2B5EF4-FFF2-40B4-BE49-F238E27FC236}">
                <a16:creationId xmlns:a16="http://schemas.microsoft.com/office/drawing/2014/main" id="{5F4C612D-28B2-4621-BF60-4C517747AD56}"/>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097955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bg2"/>
        </a:solidFill>
        <a:effectLst/>
      </p:bgPr>
    </p:bg>
    <p:spTree>
      <p:nvGrpSpPr>
        <p:cNvPr id="1" name=""/>
        <p:cNvGrpSpPr/>
        <p:nvPr/>
      </p:nvGrpSpPr>
      <p:grpSpPr>
        <a:xfrm>
          <a:off x="0" y="0"/>
          <a:ext cx="0" cy="0"/>
          <a:chOff x="0" y="0"/>
          <a:chExt cx="0" cy="0"/>
        </a:xfrm>
      </p:grpSpPr>
      <p:grpSp>
        <p:nvGrpSpPr>
          <p:cNvPr id="28" name="Bottom Right">
            <a:extLst>
              <a:ext uri="{FF2B5EF4-FFF2-40B4-BE49-F238E27FC236}">
                <a16:creationId xmlns:a16="http://schemas.microsoft.com/office/drawing/2014/main" id="{562BD150-E869-44AC-B0E8-35618F795B53}"/>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sp>
          <p:nvSpPr>
            <p:cNvPr id="29" name="Freeform: Shape 28">
              <a:extLst>
                <a:ext uri="{FF2B5EF4-FFF2-40B4-BE49-F238E27FC236}">
                  <a16:creationId xmlns:a16="http://schemas.microsoft.com/office/drawing/2014/main" id="{FF918A15-3E7F-42BB-83AB-473EF76AB0CE}"/>
                </a:ext>
                <a:ext uri="{C183D7F6-B498-43B3-948B-1728B52AA6E4}">
                  <adec:decorative xmlns:adec="http://schemas.microsoft.com/office/drawing/2017/decorative" val="1"/>
                </a:ext>
              </a:extLst>
            </p:cNvPr>
            <p:cNvSpPr/>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0" name="Graphic 157">
              <a:extLst>
                <a:ext uri="{FF2B5EF4-FFF2-40B4-BE49-F238E27FC236}">
                  <a16:creationId xmlns:a16="http://schemas.microsoft.com/office/drawing/2014/main" id="{1AA9D900-7A0C-4788-85E0-9329B727A147}"/>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33" name="Freeform: Shape 32">
                <a:extLst>
                  <a:ext uri="{FF2B5EF4-FFF2-40B4-BE49-F238E27FC236}">
                    <a16:creationId xmlns:a16="http://schemas.microsoft.com/office/drawing/2014/main" id="{839D0A43-40DB-4967-BF0C-05CB54D3DF2C}"/>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F6C7E54F-930C-4B8D-9CE6-DCC37269B132}"/>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A4F6F66D-CC67-443B-9CB5-FFD695ED4518}"/>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6B392295-CB7C-4805-B4B1-AC7531AC270A}"/>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7" name="Freeform: Shape 36">
                <a:extLst>
                  <a:ext uri="{FF2B5EF4-FFF2-40B4-BE49-F238E27FC236}">
                    <a16:creationId xmlns:a16="http://schemas.microsoft.com/office/drawing/2014/main" id="{91ADCAAB-0B5C-4495-8D5D-32C87A21407D}"/>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8" name="Freeform: Shape 37">
                <a:extLst>
                  <a:ext uri="{FF2B5EF4-FFF2-40B4-BE49-F238E27FC236}">
                    <a16:creationId xmlns:a16="http://schemas.microsoft.com/office/drawing/2014/main" id="{8F02E2A1-7B5F-4C33-98CD-98E24B61EFFB}"/>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9" name="Freeform: Shape 38">
                <a:extLst>
                  <a:ext uri="{FF2B5EF4-FFF2-40B4-BE49-F238E27FC236}">
                    <a16:creationId xmlns:a16="http://schemas.microsoft.com/office/drawing/2014/main" id="{7577F4AD-5552-4A2F-A3FA-67834BF96FBE}"/>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31" name="Freeform: Shape 30">
              <a:extLst>
                <a:ext uri="{FF2B5EF4-FFF2-40B4-BE49-F238E27FC236}">
                  <a16:creationId xmlns:a16="http://schemas.microsoft.com/office/drawing/2014/main" id="{C17EE90C-247C-4F8E-9B86-BD7E31F126A3}"/>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2" name="Title 1">
            <a:extLst>
              <a:ext uri="{FF2B5EF4-FFF2-40B4-BE49-F238E27FC236}">
                <a16:creationId xmlns:a16="http://schemas.microsoft.com/office/drawing/2014/main" id="{985E1522-3C37-44A6-81DC-1BF369AF0B54}"/>
              </a:ext>
            </a:extLst>
          </p:cNvPr>
          <p:cNvSpPr>
            <a:spLocks noGrp="1"/>
          </p:cNvSpPr>
          <p:nvPr>
            <p:ph type="ctrTitle"/>
          </p:nvPr>
        </p:nvSpPr>
        <p:spPr>
          <a:xfrm>
            <a:off x="996275" y="4098524"/>
            <a:ext cx="5996628" cy="2226076"/>
          </a:xfrm>
          <a:prstGeom prst="rect">
            <a:avLst/>
          </a:prstGeom>
        </p:spPr>
        <p:txBody>
          <a:bodyPr anchor="ctr">
            <a:normAutofit/>
          </a:bodyPr>
          <a:lstStyle/>
          <a:p>
            <a:pPr algn="l"/>
            <a:r>
              <a:rPr lang="en-US" sz="5400">
                <a:cs typeface="Posterama" panose="020B0504020200020000" pitchFamily="34" charset="0"/>
              </a:rPr>
              <a:t>Click to edit Master title style</a:t>
            </a:r>
            <a:endParaRPr lang="en-US" sz="5400" dirty="0">
              <a:cs typeface="Posterama" panose="020B0504020200020000" pitchFamily="34" charset="0"/>
            </a:endParaRPr>
          </a:p>
        </p:txBody>
      </p:sp>
      <p:sp>
        <p:nvSpPr>
          <p:cNvPr id="44" name="Subtitle 2">
            <a:extLst>
              <a:ext uri="{FF2B5EF4-FFF2-40B4-BE49-F238E27FC236}">
                <a16:creationId xmlns:a16="http://schemas.microsoft.com/office/drawing/2014/main" id="{5048357E-69C2-4F32-8C47-3D84340F6190}"/>
              </a:ext>
            </a:extLst>
          </p:cNvPr>
          <p:cNvSpPr>
            <a:spLocks noGrp="1"/>
          </p:cNvSpPr>
          <p:nvPr>
            <p:ph type="subTitle" idx="1"/>
          </p:nvPr>
        </p:nvSpPr>
        <p:spPr>
          <a:xfrm>
            <a:off x="7185430" y="4085112"/>
            <a:ext cx="3997745" cy="2228758"/>
          </a:xfrm>
          <a:prstGeom prst="rect">
            <a:avLst/>
          </a:prstGeom>
        </p:spPr>
        <p:txBody>
          <a:bodyPr anchor="ctr"/>
          <a:lstStyle/>
          <a:p>
            <a:pPr algn="l">
              <a:lnSpc>
                <a:spcPct val="110000"/>
              </a:lnSpc>
            </a:pPr>
            <a:r>
              <a:rPr lang="en-US" sz="2200">
                <a:cs typeface="Segoe UI Semilight" panose="020B0402040204020203" pitchFamily="34" charset="0"/>
              </a:rPr>
              <a:t>Click to edit Master subtitle style</a:t>
            </a:r>
            <a:endParaRPr lang="en-US" sz="2200" dirty="0">
              <a:cs typeface="Segoe UI Semilight" panose="020B0402040204020203" pitchFamily="34" charset="0"/>
            </a:endParaRPr>
          </a:p>
        </p:txBody>
      </p:sp>
      <p:sp>
        <p:nvSpPr>
          <p:cNvPr id="63" name="Date Placeholder 8">
            <a:extLst>
              <a:ext uri="{FF2B5EF4-FFF2-40B4-BE49-F238E27FC236}">
                <a16:creationId xmlns:a16="http://schemas.microsoft.com/office/drawing/2014/main" id="{0CB3C12F-97EC-48F0-B4FC-924D91ECF3A6}"/>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fld id="{D71C4810-A234-4702-9522-C9FD931AA4C2}" type="datetime1">
              <a:rPr lang="en-US" smtClean="0"/>
              <a:t>6/14/2024</a:t>
            </a:fld>
            <a:endParaRPr lang="en-US" dirty="0"/>
          </a:p>
        </p:txBody>
      </p:sp>
      <p:sp>
        <p:nvSpPr>
          <p:cNvPr id="64" name="Footer Placeholder 9">
            <a:extLst>
              <a:ext uri="{FF2B5EF4-FFF2-40B4-BE49-F238E27FC236}">
                <a16:creationId xmlns:a16="http://schemas.microsoft.com/office/drawing/2014/main" id="{E3780E67-8AD7-4AB6-880C-281395A8EE02}"/>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a:t>Calorie burnt prediction system</a:t>
            </a:r>
            <a:endParaRPr lang="en-US" dirty="0"/>
          </a:p>
        </p:txBody>
      </p:sp>
      <p:sp>
        <p:nvSpPr>
          <p:cNvPr id="65" name="Slide Number Placeholder 10">
            <a:extLst>
              <a:ext uri="{FF2B5EF4-FFF2-40B4-BE49-F238E27FC236}">
                <a16:creationId xmlns:a16="http://schemas.microsoft.com/office/drawing/2014/main" id="{28F5F854-E7C5-4C18-A6E1-ECEF9BDE586F}"/>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69" name="Picture Placeholder 68">
            <a:extLst>
              <a:ext uri="{FF2B5EF4-FFF2-40B4-BE49-F238E27FC236}">
                <a16:creationId xmlns:a16="http://schemas.microsoft.com/office/drawing/2014/main" id="{22FBEE11-58B3-429A-8DAC-6A64A613383D}"/>
              </a:ext>
            </a:extLst>
          </p:cNvPr>
          <p:cNvSpPr>
            <a:spLocks noGrp="1"/>
          </p:cNvSpPr>
          <p:nvPr>
            <p:ph type="pic" sz="quarter" idx="13" hasCustomPrompt="1"/>
          </p:nvPr>
        </p:nvSpPr>
        <p:spPr>
          <a:xfrm>
            <a:off x="619842" y="0"/>
            <a:ext cx="11084189" cy="3854030"/>
          </a:xfrm>
          <a:custGeom>
            <a:avLst/>
            <a:gdLst>
              <a:gd name="connsiteX0" fmla="*/ 0 w 11084189"/>
              <a:gd name="connsiteY0" fmla="*/ 0 h 3854030"/>
              <a:gd name="connsiteX1" fmla="*/ 11084189 w 11084189"/>
              <a:gd name="connsiteY1" fmla="*/ 0 h 3854030"/>
              <a:gd name="connsiteX2" fmla="*/ 11061525 w 11084189"/>
              <a:gd name="connsiteY2" fmla="*/ 105743 h 3854030"/>
              <a:gd name="connsiteX3" fmla="*/ 5542094 w 11084189"/>
              <a:gd name="connsiteY3" fmla="*/ 3854030 h 3854030"/>
              <a:gd name="connsiteX4" fmla="*/ 22663 w 11084189"/>
              <a:gd name="connsiteY4" fmla="*/ 105743 h 3854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4189" h="3854030">
                <a:moveTo>
                  <a:pt x="0" y="0"/>
                </a:moveTo>
                <a:lnTo>
                  <a:pt x="11084189" y="0"/>
                </a:lnTo>
                <a:lnTo>
                  <a:pt x="11061525" y="105743"/>
                </a:lnTo>
                <a:cubicBezTo>
                  <a:pt x="10536186" y="2244886"/>
                  <a:pt x="8264668" y="3854030"/>
                  <a:pt x="5542094" y="3854030"/>
                </a:cubicBezTo>
                <a:cubicBezTo>
                  <a:pt x="2819520" y="3854030"/>
                  <a:pt x="548002" y="2244886"/>
                  <a:pt x="22663" y="105743"/>
                </a:cubicBezTo>
                <a:close/>
              </a:path>
            </a:pathLst>
          </a:custGeom>
        </p:spPr>
        <p:txBody>
          <a:bodyPr wrap="square" anchor="ctr">
            <a:noAutofit/>
          </a:bodyPr>
          <a:lstStyle>
            <a:lvl1pPr marL="0" indent="0" algn="ctr">
              <a:buNone/>
              <a:defRPr sz="2000"/>
            </a:lvl1pPr>
          </a:lstStyle>
          <a:p>
            <a:r>
              <a:rPr lang="en-US" dirty="0"/>
              <a:t>Insert photo here</a:t>
            </a:r>
          </a:p>
        </p:txBody>
      </p:sp>
      <p:grpSp>
        <p:nvGrpSpPr>
          <p:cNvPr id="14" name="Top Left">
            <a:extLst>
              <a:ext uri="{FF2B5EF4-FFF2-40B4-BE49-F238E27FC236}">
                <a16:creationId xmlns:a16="http://schemas.microsoft.com/office/drawing/2014/main" id="{33360105-7353-4ECE-84E2-90AB638A30BC}"/>
              </a:ext>
              <a:ext uri="{C183D7F6-B498-43B3-948B-1728B52AA6E4}">
                <adec:decorative xmlns:adec="http://schemas.microsoft.com/office/drawing/2017/decorative" val="1"/>
              </a:ext>
            </a:extLst>
          </p:cNvPr>
          <p:cNvGrpSpPr/>
          <p:nvPr userDrawn="1"/>
        </p:nvGrpSpPr>
        <p:grpSpPr>
          <a:xfrm>
            <a:off x="10849" y="15178"/>
            <a:ext cx="2198951" cy="3331254"/>
            <a:chOff x="10849" y="15178"/>
            <a:chExt cx="2198951" cy="3331254"/>
          </a:xfrm>
        </p:grpSpPr>
        <p:sp>
          <p:nvSpPr>
            <p:cNvPr id="15" name="Freeform: Shape 14">
              <a:extLst>
                <a:ext uri="{FF2B5EF4-FFF2-40B4-BE49-F238E27FC236}">
                  <a16:creationId xmlns:a16="http://schemas.microsoft.com/office/drawing/2014/main" id="{9D5AB2A0-6800-4AD4-A205-3E8C1112BC30}"/>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12B26919-92C3-4374-AE4E-4317D65064C0}"/>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E46716C0-CAC5-41FA-B385-EBA8AFFDF128}"/>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BE7C1332-4CF7-41C1-ACC4-6C23744D478F}"/>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2C35C136-D3C6-42F1-840C-EE7B2BA3776E}"/>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BF98CB80-2DAC-44B7-B719-6DF8BC2DBB91}"/>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F0613FF3-B071-4C0E-B6E7-6815CCCC403A}"/>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22" name="Cross">
            <a:extLst>
              <a:ext uri="{FF2B5EF4-FFF2-40B4-BE49-F238E27FC236}">
                <a16:creationId xmlns:a16="http://schemas.microsoft.com/office/drawing/2014/main" id="{54409833-5EAC-4A40-B5BB-DE8282DD8E14}"/>
              </a:ext>
              <a:ext uri="{C183D7F6-B498-43B3-948B-1728B52AA6E4}">
                <adec:decorative xmlns:adec="http://schemas.microsoft.com/office/drawing/2017/decorative" val="1"/>
              </a:ext>
            </a:extLst>
          </p:cNvPr>
          <p:cNvGrpSpPr/>
          <p:nvPr userDrawn="1"/>
        </p:nvGrpSpPr>
        <p:grpSpPr>
          <a:xfrm>
            <a:off x="248476" y="143843"/>
            <a:ext cx="118872" cy="118872"/>
            <a:chOff x="1175347" y="3733800"/>
            <a:chExt cx="118872" cy="118872"/>
          </a:xfrm>
        </p:grpSpPr>
        <p:cxnSp>
          <p:nvCxnSpPr>
            <p:cNvPr id="23" name="Straight Connector 22">
              <a:extLst>
                <a:ext uri="{FF2B5EF4-FFF2-40B4-BE49-F238E27FC236}">
                  <a16:creationId xmlns:a16="http://schemas.microsoft.com/office/drawing/2014/main" id="{7B9F7703-741D-4FB8-8620-F3BBFF5A0157}"/>
                </a:ext>
              </a:extLst>
            </p:cNvPr>
            <p:cNvCxnSpPr>
              <a:cxnSpLocks/>
            </p:cNvCxnSpPr>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EC34E00B-1518-4EAC-A170-4D2B5C23FB64}"/>
                </a:ext>
              </a:extLst>
            </p:cNvPr>
            <p:cNvCxnSpPr>
              <a:cxnSpLocks/>
            </p:cNvCxnSpPr>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25" name="Cross">
            <a:extLst>
              <a:ext uri="{FF2B5EF4-FFF2-40B4-BE49-F238E27FC236}">
                <a16:creationId xmlns:a16="http://schemas.microsoft.com/office/drawing/2014/main" id="{CFFED490-4247-4E3E-8A2E-5AF8A14E680E}"/>
              </a:ext>
              <a:ext uri="{C183D7F6-B498-43B3-948B-1728B52AA6E4}">
                <adec:decorative xmlns:adec="http://schemas.microsoft.com/office/drawing/2017/decorative" val="1"/>
              </a:ext>
            </a:extLst>
          </p:cNvPr>
          <p:cNvGrpSpPr/>
          <p:nvPr userDrawn="1"/>
        </p:nvGrpSpPr>
        <p:grpSpPr>
          <a:xfrm>
            <a:off x="400876" y="296243"/>
            <a:ext cx="118872" cy="118872"/>
            <a:chOff x="1175347" y="3733800"/>
            <a:chExt cx="118872" cy="118872"/>
          </a:xfrm>
        </p:grpSpPr>
        <p:cxnSp>
          <p:nvCxnSpPr>
            <p:cNvPr id="26" name="Straight Connector 25">
              <a:extLst>
                <a:ext uri="{FF2B5EF4-FFF2-40B4-BE49-F238E27FC236}">
                  <a16:creationId xmlns:a16="http://schemas.microsoft.com/office/drawing/2014/main" id="{FA378251-A149-4A27-9D43-C6E87A300F23}"/>
                </a:ext>
              </a:extLst>
            </p:cNvPr>
            <p:cNvCxnSpPr>
              <a:cxnSpLocks/>
            </p:cNvCxnSpPr>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7" name="Straight Connector 26">
              <a:extLst>
                <a:ext uri="{FF2B5EF4-FFF2-40B4-BE49-F238E27FC236}">
                  <a16:creationId xmlns:a16="http://schemas.microsoft.com/office/drawing/2014/main" id="{37ADD3F7-FA3D-4A72-B8B3-3FCBBFCB0ACF}"/>
                </a:ext>
              </a:extLst>
            </p:cNvPr>
            <p:cNvCxnSpPr>
              <a:cxnSpLocks/>
            </p:cNvCxnSpPr>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420459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cSld name="Title and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89460" cy="6858634"/>
          </a:xfrm>
          <a:custGeom>
            <a:avLst/>
            <a:gdLst/>
            <a:ahLst/>
            <a:cxnLst/>
            <a:rect l="l" t="t" r="r" b="b"/>
            <a:pathLst>
              <a:path w="12189460" h="6858634">
                <a:moveTo>
                  <a:pt x="12189244" y="0"/>
                </a:moveTo>
                <a:lnTo>
                  <a:pt x="0" y="0"/>
                </a:lnTo>
                <a:lnTo>
                  <a:pt x="0" y="6858355"/>
                </a:lnTo>
                <a:lnTo>
                  <a:pt x="12189244" y="6858355"/>
                </a:lnTo>
                <a:lnTo>
                  <a:pt x="12189244" y="0"/>
                </a:lnTo>
                <a:close/>
              </a:path>
            </a:pathLst>
          </a:custGeom>
          <a:solidFill>
            <a:srgbClr val="F2EFE8"/>
          </a:solidFill>
        </p:spPr>
        <p:txBody>
          <a:bodyPr wrap="square" lIns="0" tIns="0" rIns="0" bIns="0" rtlCol="0"/>
          <a:lstStyle/>
          <a:p>
            <a:endParaRPr/>
          </a:p>
        </p:txBody>
      </p:sp>
      <p:sp>
        <p:nvSpPr>
          <p:cNvPr id="17" name="bg object 17"/>
          <p:cNvSpPr/>
          <p:nvPr/>
        </p:nvSpPr>
        <p:spPr>
          <a:xfrm>
            <a:off x="687603" y="-1435"/>
            <a:ext cx="1327150" cy="598170"/>
          </a:xfrm>
          <a:custGeom>
            <a:avLst/>
            <a:gdLst/>
            <a:ahLst/>
            <a:cxnLst/>
            <a:rect l="l" t="t" r="r" b="b"/>
            <a:pathLst>
              <a:path w="1327150" h="598170">
                <a:moveTo>
                  <a:pt x="1326591" y="0"/>
                </a:moveTo>
                <a:lnTo>
                  <a:pt x="0" y="0"/>
                </a:lnTo>
                <a:lnTo>
                  <a:pt x="7200" y="71996"/>
                </a:lnTo>
                <a:lnTo>
                  <a:pt x="18741" y="118761"/>
                </a:lnTo>
                <a:lnTo>
                  <a:pt x="33604" y="164155"/>
                </a:lnTo>
                <a:lnTo>
                  <a:pt x="51654" y="208046"/>
                </a:lnTo>
                <a:lnTo>
                  <a:pt x="72755" y="250302"/>
                </a:lnTo>
                <a:lnTo>
                  <a:pt x="96771" y="290790"/>
                </a:lnTo>
                <a:lnTo>
                  <a:pt x="123567" y="329378"/>
                </a:lnTo>
                <a:lnTo>
                  <a:pt x="153007" y="365934"/>
                </a:lnTo>
                <a:lnTo>
                  <a:pt x="184956" y="400325"/>
                </a:lnTo>
                <a:lnTo>
                  <a:pt x="219277" y="432420"/>
                </a:lnTo>
                <a:lnTo>
                  <a:pt x="255835" y="462086"/>
                </a:lnTo>
                <a:lnTo>
                  <a:pt x="294494" y="489191"/>
                </a:lnTo>
                <a:lnTo>
                  <a:pt x="335118" y="513602"/>
                </a:lnTo>
                <a:lnTo>
                  <a:pt x="377572" y="535187"/>
                </a:lnTo>
                <a:lnTo>
                  <a:pt x="421720" y="553815"/>
                </a:lnTo>
                <a:lnTo>
                  <a:pt x="467426" y="569352"/>
                </a:lnTo>
                <a:lnTo>
                  <a:pt x="514554" y="581667"/>
                </a:lnTo>
                <a:lnTo>
                  <a:pt x="562969" y="590627"/>
                </a:lnTo>
                <a:lnTo>
                  <a:pt x="612536" y="596100"/>
                </a:lnTo>
                <a:lnTo>
                  <a:pt x="663117" y="597954"/>
                </a:lnTo>
                <a:lnTo>
                  <a:pt x="713749" y="596100"/>
                </a:lnTo>
                <a:lnTo>
                  <a:pt x="763355" y="590627"/>
                </a:lnTo>
                <a:lnTo>
                  <a:pt x="811801" y="581667"/>
                </a:lnTo>
                <a:lnTo>
                  <a:pt x="858952" y="569352"/>
                </a:lnTo>
                <a:lnTo>
                  <a:pt x="904674" y="553815"/>
                </a:lnTo>
                <a:lnTo>
                  <a:pt x="948832" y="535187"/>
                </a:lnTo>
                <a:lnTo>
                  <a:pt x="991291" y="513602"/>
                </a:lnTo>
                <a:lnTo>
                  <a:pt x="1031918" y="489191"/>
                </a:lnTo>
                <a:lnTo>
                  <a:pt x="1070578" y="462086"/>
                </a:lnTo>
                <a:lnTo>
                  <a:pt x="1107135" y="432420"/>
                </a:lnTo>
                <a:lnTo>
                  <a:pt x="1141457" y="400325"/>
                </a:lnTo>
                <a:lnTo>
                  <a:pt x="1173408" y="365934"/>
                </a:lnTo>
                <a:lnTo>
                  <a:pt x="1202854" y="329378"/>
                </a:lnTo>
                <a:lnTo>
                  <a:pt x="1229660" y="290790"/>
                </a:lnTo>
                <a:lnTo>
                  <a:pt x="1253692" y="250302"/>
                </a:lnTo>
                <a:lnTo>
                  <a:pt x="1274816" y="208046"/>
                </a:lnTo>
                <a:lnTo>
                  <a:pt x="1292896" y="164155"/>
                </a:lnTo>
                <a:lnTo>
                  <a:pt x="1307799" y="118761"/>
                </a:lnTo>
                <a:lnTo>
                  <a:pt x="1319390" y="71996"/>
                </a:lnTo>
                <a:lnTo>
                  <a:pt x="1326591" y="0"/>
                </a:lnTo>
                <a:close/>
              </a:path>
            </a:pathLst>
          </a:custGeom>
          <a:solidFill>
            <a:srgbClr val="FFFFFF"/>
          </a:solidFill>
        </p:spPr>
        <p:txBody>
          <a:bodyPr wrap="square" lIns="0" tIns="0" rIns="0" bIns="0" rtlCol="0"/>
          <a:lstStyle/>
          <a:p>
            <a:endParaRPr/>
          </a:p>
        </p:txBody>
      </p:sp>
      <p:sp>
        <p:nvSpPr>
          <p:cNvPr id="18" name="bg object 18"/>
          <p:cNvSpPr/>
          <p:nvPr/>
        </p:nvSpPr>
        <p:spPr>
          <a:xfrm>
            <a:off x="5397" y="16560"/>
            <a:ext cx="2199640" cy="3331845"/>
          </a:xfrm>
          <a:custGeom>
            <a:avLst/>
            <a:gdLst/>
            <a:ahLst/>
            <a:cxnLst/>
            <a:rect l="l" t="t" r="r" b="b"/>
            <a:pathLst>
              <a:path w="2199640" h="3331845">
                <a:moveTo>
                  <a:pt x="8648" y="3331794"/>
                </a:moveTo>
                <a:lnTo>
                  <a:pt x="49348" y="3299979"/>
                </a:lnTo>
                <a:lnTo>
                  <a:pt x="89914" y="3268125"/>
                </a:lnTo>
                <a:lnTo>
                  <a:pt x="130344" y="3236067"/>
                </a:lnTo>
                <a:lnTo>
                  <a:pt x="170637" y="3203638"/>
                </a:lnTo>
                <a:lnTo>
                  <a:pt x="209079" y="3172427"/>
                </a:lnTo>
                <a:lnTo>
                  <a:pt x="247250" y="3140865"/>
                </a:lnTo>
                <a:lnTo>
                  <a:pt x="284988" y="3108810"/>
                </a:lnTo>
                <a:lnTo>
                  <a:pt x="322130" y="3076125"/>
                </a:lnTo>
                <a:lnTo>
                  <a:pt x="358513" y="3042670"/>
                </a:lnTo>
                <a:lnTo>
                  <a:pt x="393974" y="3008304"/>
                </a:lnTo>
                <a:lnTo>
                  <a:pt x="428352" y="2972890"/>
                </a:lnTo>
                <a:lnTo>
                  <a:pt x="461483" y="2936287"/>
                </a:lnTo>
                <a:lnTo>
                  <a:pt x="493204" y="2898355"/>
                </a:lnTo>
                <a:lnTo>
                  <a:pt x="517825" y="2866800"/>
                </a:lnTo>
                <a:lnTo>
                  <a:pt x="542480" y="2835178"/>
                </a:lnTo>
                <a:lnTo>
                  <a:pt x="567878" y="2804095"/>
                </a:lnTo>
                <a:lnTo>
                  <a:pt x="594728" y="2774162"/>
                </a:lnTo>
                <a:lnTo>
                  <a:pt x="635443" y="2735980"/>
                </a:lnTo>
                <a:lnTo>
                  <a:pt x="679635" y="2701712"/>
                </a:lnTo>
                <a:lnTo>
                  <a:pt x="726192" y="2670278"/>
                </a:lnTo>
                <a:lnTo>
                  <a:pt x="774001" y="2640596"/>
                </a:lnTo>
                <a:lnTo>
                  <a:pt x="819151" y="2613929"/>
                </a:lnTo>
                <a:lnTo>
                  <a:pt x="864767" y="2588039"/>
                </a:lnTo>
                <a:lnTo>
                  <a:pt x="910885" y="2563098"/>
                </a:lnTo>
                <a:lnTo>
                  <a:pt x="957538" y="2539280"/>
                </a:lnTo>
                <a:lnTo>
                  <a:pt x="1004760" y="2516759"/>
                </a:lnTo>
                <a:lnTo>
                  <a:pt x="1041910" y="2499699"/>
                </a:lnTo>
                <a:lnTo>
                  <a:pt x="1078922" y="2482335"/>
                </a:lnTo>
                <a:lnTo>
                  <a:pt x="1115124" y="2463552"/>
                </a:lnTo>
                <a:lnTo>
                  <a:pt x="1149845" y="2442235"/>
                </a:lnTo>
                <a:lnTo>
                  <a:pt x="1186512" y="2413974"/>
                </a:lnTo>
                <a:lnTo>
                  <a:pt x="1220177" y="2382167"/>
                </a:lnTo>
                <a:lnTo>
                  <a:pt x="1251347" y="2347727"/>
                </a:lnTo>
                <a:lnTo>
                  <a:pt x="1280528" y="2311565"/>
                </a:lnTo>
                <a:lnTo>
                  <a:pt x="1308903" y="2272896"/>
                </a:lnTo>
                <a:lnTo>
                  <a:pt x="1335754" y="2233177"/>
                </a:lnTo>
                <a:lnTo>
                  <a:pt x="1361145" y="2192500"/>
                </a:lnTo>
                <a:lnTo>
                  <a:pt x="1385138" y="2150962"/>
                </a:lnTo>
                <a:lnTo>
                  <a:pt x="1407797" y="2108655"/>
                </a:lnTo>
                <a:lnTo>
                  <a:pt x="1429184" y="2065676"/>
                </a:lnTo>
                <a:lnTo>
                  <a:pt x="1449362" y="2022119"/>
                </a:lnTo>
                <a:lnTo>
                  <a:pt x="1468284" y="1978389"/>
                </a:lnTo>
                <a:lnTo>
                  <a:pt x="1486261" y="1934187"/>
                </a:lnTo>
                <a:lnTo>
                  <a:pt x="1503429" y="1889581"/>
                </a:lnTo>
                <a:lnTo>
                  <a:pt x="1519923" y="1844636"/>
                </a:lnTo>
                <a:lnTo>
                  <a:pt x="1538006" y="1794510"/>
                </a:lnTo>
                <a:lnTo>
                  <a:pt x="1556348" y="1744453"/>
                </a:lnTo>
                <a:lnTo>
                  <a:pt x="1575630" y="1694835"/>
                </a:lnTo>
                <a:lnTo>
                  <a:pt x="1596532" y="1646027"/>
                </a:lnTo>
                <a:lnTo>
                  <a:pt x="1619735" y="1598399"/>
                </a:lnTo>
                <a:lnTo>
                  <a:pt x="1645920" y="1552321"/>
                </a:lnTo>
                <a:lnTo>
                  <a:pt x="1673555" y="1510833"/>
                </a:lnTo>
                <a:lnTo>
                  <a:pt x="1703428" y="1470986"/>
                </a:lnTo>
                <a:lnTo>
                  <a:pt x="1734842" y="1432259"/>
                </a:lnTo>
                <a:lnTo>
                  <a:pt x="1767095" y="1394133"/>
                </a:lnTo>
                <a:lnTo>
                  <a:pt x="1799490" y="1356086"/>
                </a:lnTo>
                <a:lnTo>
                  <a:pt x="1831327" y="1317599"/>
                </a:lnTo>
                <a:lnTo>
                  <a:pt x="1860149" y="1280452"/>
                </a:lnTo>
                <a:lnTo>
                  <a:pt x="1888042" y="1242556"/>
                </a:lnTo>
                <a:lnTo>
                  <a:pt x="1915156" y="1204061"/>
                </a:lnTo>
                <a:lnTo>
                  <a:pt x="1941642" y="1165117"/>
                </a:lnTo>
                <a:lnTo>
                  <a:pt x="1967649" y="1125875"/>
                </a:lnTo>
                <a:lnTo>
                  <a:pt x="1993328" y="1086485"/>
                </a:lnTo>
                <a:lnTo>
                  <a:pt x="2021648" y="1042977"/>
                </a:lnTo>
                <a:lnTo>
                  <a:pt x="2049390" y="999082"/>
                </a:lnTo>
                <a:lnTo>
                  <a:pt x="2076034" y="954587"/>
                </a:lnTo>
                <a:lnTo>
                  <a:pt x="2101058" y="909283"/>
                </a:lnTo>
                <a:lnTo>
                  <a:pt x="2123942" y="862958"/>
                </a:lnTo>
                <a:lnTo>
                  <a:pt x="2144166" y="815403"/>
                </a:lnTo>
                <a:lnTo>
                  <a:pt x="2159559" y="772078"/>
                </a:lnTo>
                <a:lnTo>
                  <a:pt x="2172288" y="728010"/>
                </a:lnTo>
                <a:lnTo>
                  <a:pt x="2182387" y="683267"/>
                </a:lnTo>
                <a:lnTo>
                  <a:pt x="2189886" y="637921"/>
                </a:lnTo>
                <a:lnTo>
                  <a:pt x="2194792" y="595141"/>
                </a:lnTo>
                <a:lnTo>
                  <a:pt x="2197844" y="552196"/>
                </a:lnTo>
                <a:lnTo>
                  <a:pt x="2199346" y="509183"/>
                </a:lnTo>
                <a:lnTo>
                  <a:pt x="2199601" y="466204"/>
                </a:lnTo>
                <a:lnTo>
                  <a:pt x="2198341" y="421895"/>
                </a:lnTo>
                <a:lnTo>
                  <a:pt x="2195193" y="377688"/>
                </a:lnTo>
                <a:lnTo>
                  <a:pt x="2189480" y="333819"/>
                </a:lnTo>
                <a:lnTo>
                  <a:pt x="2180526" y="290525"/>
                </a:lnTo>
                <a:lnTo>
                  <a:pt x="2152616" y="201900"/>
                </a:lnTo>
                <a:lnTo>
                  <a:pt x="2116845" y="106964"/>
                </a:lnTo>
                <a:lnTo>
                  <a:pt x="2086003" y="31266"/>
                </a:lnTo>
                <a:lnTo>
                  <a:pt x="2072881" y="355"/>
                </a:lnTo>
              </a:path>
              <a:path w="2199640" h="3331845">
                <a:moveTo>
                  <a:pt x="0" y="3075482"/>
                </a:moveTo>
                <a:lnTo>
                  <a:pt x="34776" y="3041960"/>
                </a:lnTo>
                <a:lnTo>
                  <a:pt x="73526" y="3003099"/>
                </a:lnTo>
                <a:lnTo>
                  <a:pt x="113140" y="2962026"/>
                </a:lnTo>
                <a:lnTo>
                  <a:pt x="150509" y="2921870"/>
                </a:lnTo>
                <a:lnTo>
                  <a:pt x="182524" y="2885757"/>
                </a:lnTo>
                <a:lnTo>
                  <a:pt x="213389" y="2847908"/>
                </a:lnTo>
                <a:lnTo>
                  <a:pt x="243077" y="2809140"/>
                </a:lnTo>
                <a:lnTo>
                  <a:pt x="272490" y="2770180"/>
                </a:lnTo>
                <a:lnTo>
                  <a:pt x="302526" y="2731757"/>
                </a:lnTo>
                <a:lnTo>
                  <a:pt x="334086" y="2694597"/>
                </a:lnTo>
                <a:lnTo>
                  <a:pt x="360434" y="2666834"/>
                </a:lnTo>
                <a:lnTo>
                  <a:pt x="387726" y="2639880"/>
                </a:lnTo>
                <a:lnTo>
                  <a:pt x="415287" y="2613195"/>
                </a:lnTo>
                <a:lnTo>
                  <a:pt x="442442" y="2586240"/>
                </a:lnTo>
                <a:lnTo>
                  <a:pt x="475839" y="2550896"/>
                </a:lnTo>
                <a:lnTo>
                  <a:pt x="508457" y="2514911"/>
                </a:lnTo>
                <a:lnTo>
                  <a:pt x="541008" y="2478859"/>
                </a:lnTo>
                <a:lnTo>
                  <a:pt x="574205" y="2443314"/>
                </a:lnTo>
                <a:lnTo>
                  <a:pt x="593601" y="2423563"/>
                </a:lnTo>
                <a:lnTo>
                  <a:pt x="613303" y="2404078"/>
                </a:lnTo>
                <a:lnTo>
                  <a:pt x="633074" y="2384593"/>
                </a:lnTo>
                <a:lnTo>
                  <a:pt x="652678" y="2364841"/>
                </a:lnTo>
                <a:lnTo>
                  <a:pt x="687875" y="2327688"/>
                </a:lnTo>
                <a:lnTo>
                  <a:pt x="722295" y="2289825"/>
                </a:lnTo>
                <a:lnTo>
                  <a:pt x="756107" y="2251491"/>
                </a:lnTo>
                <a:lnTo>
                  <a:pt x="789482" y="2212924"/>
                </a:lnTo>
                <a:lnTo>
                  <a:pt x="815663" y="2182671"/>
                </a:lnTo>
                <a:lnTo>
                  <a:pt x="841773" y="2152351"/>
                </a:lnTo>
                <a:lnTo>
                  <a:pt x="867747" y="2121898"/>
                </a:lnTo>
                <a:lnTo>
                  <a:pt x="893521" y="2091245"/>
                </a:lnTo>
                <a:lnTo>
                  <a:pt x="936498" y="2038365"/>
                </a:lnTo>
                <a:lnTo>
                  <a:pt x="977036" y="1983600"/>
                </a:lnTo>
                <a:lnTo>
                  <a:pt x="1004371" y="1943119"/>
                </a:lnTo>
                <a:lnTo>
                  <a:pt x="1030062" y="1901755"/>
                </a:lnTo>
                <a:lnTo>
                  <a:pt x="1054542" y="1859753"/>
                </a:lnTo>
                <a:lnTo>
                  <a:pt x="1078243" y="1817353"/>
                </a:lnTo>
                <a:lnTo>
                  <a:pt x="1101598" y="1774799"/>
                </a:lnTo>
                <a:lnTo>
                  <a:pt x="1137110" y="1709458"/>
                </a:lnTo>
                <a:lnTo>
                  <a:pt x="1171803" y="1644116"/>
                </a:lnTo>
                <a:lnTo>
                  <a:pt x="1187913" y="1613004"/>
                </a:lnTo>
                <a:lnTo>
                  <a:pt x="1204291" y="1582062"/>
                </a:lnTo>
                <a:lnTo>
                  <a:pt x="1240561" y="1522437"/>
                </a:lnTo>
                <a:lnTo>
                  <a:pt x="1269210" y="1485041"/>
                </a:lnTo>
                <a:lnTo>
                  <a:pt x="1300226" y="1449717"/>
                </a:lnTo>
                <a:lnTo>
                  <a:pt x="1332866" y="1415775"/>
                </a:lnTo>
                <a:lnTo>
                  <a:pt x="1366387" y="1382524"/>
                </a:lnTo>
                <a:lnTo>
                  <a:pt x="1400048" y="1349273"/>
                </a:lnTo>
                <a:lnTo>
                  <a:pt x="1428192" y="1320717"/>
                </a:lnTo>
                <a:lnTo>
                  <a:pt x="1456204" y="1291991"/>
                </a:lnTo>
                <a:lnTo>
                  <a:pt x="1484487" y="1263468"/>
                </a:lnTo>
                <a:lnTo>
                  <a:pt x="1513446" y="1235519"/>
                </a:lnTo>
                <a:lnTo>
                  <a:pt x="1550733" y="1202127"/>
                </a:lnTo>
                <a:lnTo>
                  <a:pt x="1588460" y="1169277"/>
                </a:lnTo>
                <a:lnTo>
                  <a:pt x="1625579" y="1135887"/>
                </a:lnTo>
                <a:lnTo>
                  <a:pt x="1661045" y="1100874"/>
                </a:lnTo>
                <a:lnTo>
                  <a:pt x="1698390" y="1058880"/>
                </a:lnTo>
                <a:lnTo>
                  <a:pt x="1733270" y="1014928"/>
                </a:lnTo>
                <a:lnTo>
                  <a:pt x="1766598" y="969759"/>
                </a:lnTo>
                <a:lnTo>
                  <a:pt x="1799285" y="924115"/>
                </a:lnTo>
                <a:lnTo>
                  <a:pt x="1835684" y="872142"/>
                </a:lnTo>
                <a:lnTo>
                  <a:pt x="1869122" y="818273"/>
                </a:lnTo>
                <a:lnTo>
                  <a:pt x="1899721" y="754470"/>
                </a:lnTo>
                <a:lnTo>
                  <a:pt x="1926005" y="689038"/>
                </a:lnTo>
                <a:lnTo>
                  <a:pt x="1938225" y="658294"/>
                </a:lnTo>
                <a:lnTo>
                  <a:pt x="1960783" y="596396"/>
                </a:lnTo>
                <a:lnTo>
                  <a:pt x="1973054" y="547553"/>
                </a:lnTo>
                <a:lnTo>
                  <a:pt x="1978926" y="495363"/>
                </a:lnTo>
                <a:lnTo>
                  <a:pt x="1977565" y="450128"/>
                </a:lnTo>
                <a:lnTo>
                  <a:pt x="1971816" y="405404"/>
                </a:lnTo>
                <a:lnTo>
                  <a:pt x="1961612" y="361559"/>
                </a:lnTo>
                <a:lnTo>
                  <a:pt x="1946884" y="318960"/>
                </a:lnTo>
                <a:lnTo>
                  <a:pt x="1886989" y="214601"/>
                </a:lnTo>
                <a:lnTo>
                  <a:pt x="1805765" y="111017"/>
                </a:lnTo>
                <a:lnTo>
                  <a:pt x="1734261" y="31663"/>
                </a:lnTo>
                <a:lnTo>
                  <a:pt x="1703527" y="0"/>
                </a:lnTo>
              </a:path>
              <a:path w="2199640" h="3331845">
                <a:moveTo>
                  <a:pt x="1149121" y="0"/>
                </a:moveTo>
                <a:lnTo>
                  <a:pt x="1187370" y="81583"/>
                </a:lnTo>
                <a:lnTo>
                  <a:pt x="1212604" y="133393"/>
                </a:lnTo>
                <a:lnTo>
                  <a:pt x="1238798" y="178521"/>
                </a:lnTo>
                <a:lnTo>
                  <a:pt x="1267588" y="205994"/>
                </a:lnTo>
                <a:lnTo>
                  <a:pt x="1320575" y="246885"/>
                </a:lnTo>
                <a:lnTo>
                  <a:pt x="1357852" y="275195"/>
                </a:lnTo>
                <a:lnTo>
                  <a:pt x="1394550" y="304106"/>
                </a:lnTo>
                <a:lnTo>
                  <a:pt x="1429987" y="334277"/>
                </a:lnTo>
                <a:lnTo>
                  <a:pt x="1463483" y="366368"/>
                </a:lnTo>
                <a:lnTo>
                  <a:pt x="1494358" y="401040"/>
                </a:lnTo>
                <a:lnTo>
                  <a:pt x="1526636" y="445585"/>
                </a:lnTo>
                <a:lnTo>
                  <a:pt x="1552771" y="493604"/>
                </a:lnTo>
                <a:lnTo>
                  <a:pt x="1571210" y="544662"/>
                </a:lnTo>
                <a:lnTo>
                  <a:pt x="1580400" y="598322"/>
                </a:lnTo>
                <a:lnTo>
                  <a:pt x="1579328" y="651111"/>
                </a:lnTo>
                <a:lnTo>
                  <a:pt x="1569650" y="702856"/>
                </a:lnTo>
                <a:lnTo>
                  <a:pt x="1553018" y="753181"/>
                </a:lnTo>
                <a:lnTo>
                  <a:pt x="1531086" y="801712"/>
                </a:lnTo>
                <a:lnTo>
                  <a:pt x="1505277" y="848092"/>
                </a:lnTo>
                <a:lnTo>
                  <a:pt x="1475824" y="891941"/>
                </a:lnTo>
                <a:lnTo>
                  <a:pt x="1442591" y="932888"/>
                </a:lnTo>
                <a:lnTo>
                  <a:pt x="1405445" y="970559"/>
                </a:lnTo>
                <a:lnTo>
                  <a:pt x="1366106" y="1003153"/>
                </a:lnTo>
                <a:lnTo>
                  <a:pt x="1324035" y="1032071"/>
                </a:lnTo>
                <a:lnTo>
                  <a:pt x="1279740" y="1057684"/>
                </a:lnTo>
                <a:lnTo>
                  <a:pt x="1233728" y="1080363"/>
                </a:lnTo>
                <a:lnTo>
                  <a:pt x="1187729" y="1099800"/>
                </a:lnTo>
                <a:lnTo>
                  <a:pt x="1141428" y="1118157"/>
                </a:lnTo>
                <a:lnTo>
                  <a:pt x="1095465" y="1137054"/>
                </a:lnTo>
                <a:lnTo>
                  <a:pt x="1050480" y="1158113"/>
                </a:lnTo>
                <a:lnTo>
                  <a:pt x="989188" y="1195109"/>
                </a:lnTo>
                <a:lnTo>
                  <a:pt x="936002" y="1242364"/>
                </a:lnTo>
                <a:lnTo>
                  <a:pt x="912182" y="1273235"/>
                </a:lnTo>
                <a:lnTo>
                  <a:pt x="892040" y="1306572"/>
                </a:lnTo>
                <a:lnTo>
                  <a:pt x="874800" y="1341734"/>
                </a:lnTo>
                <a:lnTo>
                  <a:pt x="859688" y="1378077"/>
                </a:lnTo>
                <a:lnTo>
                  <a:pt x="842465" y="1424343"/>
                </a:lnTo>
                <a:lnTo>
                  <a:pt x="826696" y="1471183"/>
                </a:lnTo>
                <a:lnTo>
                  <a:pt x="811943" y="1518362"/>
                </a:lnTo>
                <a:lnTo>
                  <a:pt x="797763" y="1565643"/>
                </a:lnTo>
                <a:lnTo>
                  <a:pt x="786711" y="1602630"/>
                </a:lnTo>
                <a:lnTo>
                  <a:pt x="775760" y="1639620"/>
                </a:lnTo>
                <a:lnTo>
                  <a:pt x="765009" y="1676610"/>
                </a:lnTo>
                <a:lnTo>
                  <a:pt x="754557" y="1713598"/>
                </a:lnTo>
                <a:lnTo>
                  <a:pt x="742958" y="1756606"/>
                </a:lnTo>
                <a:lnTo>
                  <a:pt x="730888" y="1799548"/>
                </a:lnTo>
                <a:lnTo>
                  <a:pt x="717603" y="1842085"/>
                </a:lnTo>
                <a:lnTo>
                  <a:pt x="702360" y="1883879"/>
                </a:lnTo>
                <a:lnTo>
                  <a:pt x="683703" y="1926180"/>
                </a:lnTo>
                <a:lnTo>
                  <a:pt x="662716" y="1967401"/>
                </a:lnTo>
                <a:lnTo>
                  <a:pt x="640040" y="2007813"/>
                </a:lnTo>
                <a:lnTo>
                  <a:pt x="616318" y="2047684"/>
                </a:lnTo>
                <a:lnTo>
                  <a:pt x="579739" y="2107080"/>
                </a:lnTo>
                <a:lnTo>
                  <a:pt x="541807" y="2165400"/>
                </a:lnTo>
                <a:lnTo>
                  <a:pt x="511462" y="2209059"/>
                </a:lnTo>
                <a:lnTo>
                  <a:pt x="479977" y="2251835"/>
                </a:lnTo>
                <a:lnTo>
                  <a:pt x="447249" y="2293625"/>
                </a:lnTo>
                <a:lnTo>
                  <a:pt x="413173" y="2334325"/>
                </a:lnTo>
                <a:lnTo>
                  <a:pt x="377647" y="2373833"/>
                </a:lnTo>
                <a:lnTo>
                  <a:pt x="345090" y="2407857"/>
                </a:lnTo>
                <a:lnTo>
                  <a:pt x="311897" y="2441068"/>
                </a:lnTo>
                <a:lnTo>
                  <a:pt x="278368" y="2473872"/>
                </a:lnTo>
                <a:lnTo>
                  <a:pt x="244805" y="2506675"/>
                </a:lnTo>
                <a:lnTo>
                  <a:pt x="216032" y="2535147"/>
                </a:lnTo>
                <a:lnTo>
                  <a:pt x="187428" y="2563785"/>
                </a:lnTo>
                <a:lnTo>
                  <a:pt x="158892" y="2592487"/>
                </a:lnTo>
                <a:lnTo>
                  <a:pt x="130327" y="2621153"/>
                </a:lnTo>
                <a:lnTo>
                  <a:pt x="101380" y="2650260"/>
                </a:lnTo>
                <a:lnTo>
                  <a:pt x="72364" y="2679298"/>
                </a:lnTo>
                <a:lnTo>
                  <a:pt x="43348" y="2708333"/>
                </a:lnTo>
                <a:lnTo>
                  <a:pt x="14401" y="2737434"/>
                </a:lnTo>
              </a:path>
              <a:path w="2199640" h="3331845">
                <a:moveTo>
                  <a:pt x="0" y="2645283"/>
                </a:moveTo>
                <a:lnTo>
                  <a:pt x="24725" y="2620797"/>
                </a:lnTo>
                <a:lnTo>
                  <a:pt x="57113" y="2589041"/>
                </a:lnTo>
                <a:lnTo>
                  <a:pt x="94960" y="2552077"/>
                </a:lnTo>
                <a:lnTo>
                  <a:pt x="136060" y="2511967"/>
                </a:lnTo>
                <a:lnTo>
                  <a:pt x="178209" y="2470772"/>
                </a:lnTo>
                <a:lnTo>
                  <a:pt x="219203" y="2430556"/>
                </a:lnTo>
                <a:lnTo>
                  <a:pt x="256837" y="2393379"/>
                </a:lnTo>
                <a:lnTo>
                  <a:pt x="288907" y="2361304"/>
                </a:lnTo>
                <a:lnTo>
                  <a:pt x="347636" y="2299712"/>
                </a:lnTo>
                <a:lnTo>
                  <a:pt x="381307" y="2262301"/>
                </a:lnTo>
                <a:lnTo>
                  <a:pt x="413999" y="2224031"/>
                </a:lnTo>
                <a:lnTo>
                  <a:pt x="445492" y="2184772"/>
                </a:lnTo>
                <a:lnTo>
                  <a:pt x="475566" y="2144393"/>
                </a:lnTo>
                <a:lnTo>
                  <a:pt x="503999" y="2102764"/>
                </a:lnTo>
                <a:lnTo>
                  <a:pt x="528836" y="2062632"/>
                </a:lnTo>
                <a:lnTo>
                  <a:pt x="551843" y="2021492"/>
                </a:lnTo>
                <a:lnTo>
                  <a:pt x="572989" y="1979414"/>
                </a:lnTo>
                <a:lnTo>
                  <a:pt x="592244" y="1936466"/>
                </a:lnTo>
                <a:lnTo>
                  <a:pt x="609580" y="1892720"/>
                </a:lnTo>
                <a:lnTo>
                  <a:pt x="624967" y="1848243"/>
                </a:lnTo>
                <a:lnTo>
                  <a:pt x="639658" y="1798098"/>
                </a:lnTo>
                <a:lnTo>
                  <a:pt x="652286" y="1747411"/>
                </a:lnTo>
                <a:lnTo>
                  <a:pt x="663340" y="1696303"/>
                </a:lnTo>
                <a:lnTo>
                  <a:pt x="673312" y="1644892"/>
                </a:lnTo>
                <a:lnTo>
                  <a:pt x="682691" y="1593298"/>
                </a:lnTo>
                <a:lnTo>
                  <a:pt x="691969" y="1541641"/>
                </a:lnTo>
                <a:lnTo>
                  <a:pt x="701636" y="1490040"/>
                </a:lnTo>
                <a:lnTo>
                  <a:pt x="711332" y="1441517"/>
                </a:lnTo>
                <a:lnTo>
                  <a:pt x="721736" y="1393117"/>
                </a:lnTo>
                <a:lnTo>
                  <a:pt x="732693" y="1344785"/>
                </a:lnTo>
                <a:lnTo>
                  <a:pt x="744045" y="1296469"/>
                </a:lnTo>
                <a:lnTo>
                  <a:pt x="755637" y="1248117"/>
                </a:lnTo>
                <a:lnTo>
                  <a:pt x="769132" y="1193605"/>
                </a:lnTo>
                <a:lnTo>
                  <a:pt x="784485" y="1139801"/>
                </a:lnTo>
                <a:lnTo>
                  <a:pt x="803686" y="1087685"/>
                </a:lnTo>
                <a:lnTo>
                  <a:pt x="828725" y="1038237"/>
                </a:lnTo>
                <a:lnTo>
                  <a:pt x="866392" y="987883"/>
                </a:lnTo>
                <a:lnTo>
                  <a:pt x="916203" y="950760"/>
                </a:lnTo>
                <a:lnTo>
                  <a:pt x="965328" y="934383"/>
                </a:lnTo>
                <a:lnTo>
                  <a:pt x="1017320" y="928843"/>
                </a:lnTo>
                <a:lnTo>
                  <a:pt x="1070865" y="928232"/>
                </a:lnTo>
                <a:lnTo>
                  <a:pt x="1124648" y="926642"/>
                </a:lnTo>
                <a:lnTo>
                  <a:pt x="1163805" y="921897"/>
                </a:lnTo>
                <a:lnTo>
                  <a:pt x="1201953" y="912734"/>
                </a:lnTo>
                <a:lnTo>
                  <a:pt x="1238348" y="898644"/>
                </a:lnTo>
                <a:lnTo>
                  <a:pt x="1272247" y="879119"/>
                </a:lnTo>
                <a:lnTo>
                  <a:pt x="1306871" y="849540"/>
                </a:lnTo>
                <a:lnTo>
                  <a:pt x="1334612" y="813955"/>
                </a:lnTo>
                <a:lnTo>
                  <a:pt x="1354659" y="773513"/>
                </a:lnTo>
                <a:lnTo>
                  <a:pt x="1366202" y="729361"/>
                </a:lnTo>
                <a:lnTo>
                  <a:pt x="1368611" y="700939"/>
                </a:lnTo>
                <a:lnTo>
                  <a:pt x="1367102" y="672655"/>
                </a:lnTo>
                <a:lnTo>
                  <a:pt x="1351800" y="618121"/>
                </a:lnTo>
                <a:lnTo>
                  <a:pt x="1309771" y="556061"/>
                </a:lnTo>
                <a:lnTo>
                  <a:pt x="1253159" y="505079"/>
                </a:lnTo>
                <a:lnTo>
                  <a:pt x="1214228" y="476661"/>
                </a:lnTo>
                <a:lnTo>
                  <a:pt x="1173645" y="450807"/>
                </a:lnTo>
                <a:lnTo>
                  <a:pt x="1131508" y="427517"/>
                </a:lnTo>
                <a:lnTo>
                  <a:pt x="1087920" y="406793"/>
                </a:lnTo>
                <a:lnTo>
                  <a:pt x="1035538" y="384704"/>
                </a:lnTo>
                <a:lnTo>
                  <a:pt x="983391" y="362611"/>
                </a:lnTo>
                <a:lnTo>
                  <a:pt x="933470" y="337140"/>
                </a:lnTo>
                <a:lnTo>
                  <a:pt x="887768" y="304914"/>
                </a:lnTo>
                <a:lnTo>
                  <a:pt x="839296" y="248442"/>
                </a:lnTo>
                <a:lnTo>
                  <a:pt x="820801" y="179273"/>
                </a:lnTo>
                <a:lnTo>
                  <a:pt x="837217" y="134861"/>
                </a:lnTo>
                <a:lnTo>
                  <a:pt x="871921" y="75058"/>
                </a:lnTo>
                <a:lnTo>
                  <a:pt x="906354" y="22544"/>
                </a:lnTo>
                <a:lnTo>
                  <a:pt x="921956" y="0"/>
                </a:lnTo>
              </a:path>
              <a:path w="2199640" h="3331845">
                <a:moveTo>
                  <a:pt x="15125" y="528840"/>
                </a:moveTo>
                <a:lnTo>
                  <a:pt x="56341" y="531413"/>
                </a:lnTo>
                <a:lnTo>
                  <a:pt x="104852" y="536716"/>
                </a:lnTo>
                <a:lnTo>
                  <a:pt x="155507" y="544368"/>
                </a:lnTo>
                <a:lnTo>
                  <a:pt x="203155" y="553989"/>
                </a:lnTo>
                <a:lnTo>
                  <a:pt x="242646" y="565200"/>
                </a:lnTo>
                <a:lnTo>
                  <a:pt x="282271" y="580717"/>
                </a:lnTo>
                <a:lnTo>
                  <a:pt x="320178" y="599173"/>
                </a:lnTo>
                <a:lnTo>
                  <a:pt x="355587" y="621343"/>
                </a:lnTo>
                <a:lnTo>
                  <a:pt x="387718" y="648004"/>
                </a:lnTo>
                <a:lnTo>
                  <a:pt x="433936" y="706227"/>
                </a:lnTo>
                <a:lnTo>
                  <a:pt x="465848" y="773633"/>
                </a:lnTo>
                <a:lnTo>
                  <a:pt x="477678" y="813283"/>
                </a:lnTo>
                <a:lnTo>
                  <a:pt x="486000" y="853741"/>
                </a:lnTo>
                <a:lnTo>
                  <a:pt x="491355" y="894737"/>
                </a:lnTo>
                <a:lnTo>
                  <a:pt x="494284" y="936002"/>
                </a:lnTo>
                <a:lnTo>
                  <a:pt x="495356" y="986797"/>
                </a:lnTo>
                <a:lnTo>
                  <a:pt x="494475" y="1037645"/>
                </a:lnTo>
                <a:lnTo>
                  <a:pt x="492627" y="1088511"/>
                </a:lnTo>
                <a:lnTo>
                  <a:pt x="490795" y="1139359"/>
                </a:lnTo>
                <a:lnTo>
                  <a:pt x="489966" y="1190155"/>
                </a:lnTo>
                <a:lnTo>
                  <a:pt x="490943" y="1238099"/>
                </a:lnTo>
                <a:lnTo>
                  <a:pt x="493168" y="1285980"/>
                </a:lnTo>
                <a:lnTo>
                  <a:pt x="496036" y="1333822"/>
                </a:lnTo>
                <a:lnTo>
                  <a:pt x="498942" y="1381653"/>
                </a:lnTo>
                <a:lnTo>
                  <a:pt x="501281" y="1429495"/>
                </a:lnTo>
                <a:lnTo>
                  <a:pt x="502449" y="1477376"/>
                </a:lnTo>
                <a:lnTo>
                  <a:pt x="501840" y="1525320"/>
                </a:lnTo>
                <a:lnTo>
                  <a:pt x="498844" y="1574387"/>
                </a:lnTo>
                <a:lnTo>
                  <a:pt x="493787" y="1623287"/>
                </a:lnTo>
                <a:lnTo>
                  <a:pt x="486908" y="1671983"/>
                </a:lnTo>
                <a:lnTo>
                  <a:pt x="478447" y="1720443"/>
                </a:lnTo>
                <a:lnTo>
                  <a:pt x="468807" y="1767855"/>
                </a:lnTo>
                <a:lnTo>
                  <a:pt x="457515" y="1814895"/>
                </a:lnTo>
                <a:lnTo>
                  <a:pt x="444269" y="1861327"/>
                </a:lnTo>
                <a:lnTo>
                  <a:pt x="428764" y="1906917"/>
                </a:lnTo>
                <a:lnTo>
                  <a:pt x="409661" y="1954322"/>
                </a:lnTo>
                <a:lnTo>
                  <a:pt x="387778" y="2000415"/>
                </a:lnTo>
                <a:lnTo>
                  <a:pt x="363335" y="2045208"/>
                </a:lnTo>
                <a:lnTo>
                  <a:pt x="336553" y="2088709"/>
                </a:lnTo>
                <a:lnTo>
                  <a:pt x="307650" y="2130929"/>
                </a:lnTo>
                <a:lnTo>
                  <a:pt x="276847" y="2171877"/>
                </a:lnTo>
                <a:lnTo>
                  <a:pt x="239184" y="2218684"/>
                </a:lnTo>
                <a:lnTo>
                  <a:pt x="204071" y="2259622"/>
                </a:lnTo>
                <a:lnTo>
                  <a:pt x="169827" y="2296359"/>
                </a:lnTo>
                <a:lnTo>
                  <a:pt x="134772" y="2330565"/>
                </a:lnTo>
                <a:lnTo>
                  <a:pt x="97223" y="2363908"/>
                </a:lnTo>
                <a:lnTo>
                  <a:pt x="55501" y="2398056"/>
                </a:lnTo>
                <a:lnTo>
                  <a:pt x="7924" y="2434678"/>
                </a:lnTo>
              </a:path>
              <a:path w="2199640" h="3331845">
                <a:moveTo>
                  <a:pt x="10807" y="658444"/>
                </a:moveTo>
                <a:lnTo>
                  <a:pt x="57137" y="657714"/>
                </a:lnTo>
                <a:lnTo>
                  <a:pt x="107686" y="663435"/>
                </a:lnTo>
                <a:lnTo>
                  <a:pt x="156954" y="675299"/>
                </a:lnTo>
                <a:lnTo>
                  <a:pt x="199440" y="693000"/>
                </a:lnTo>
                <a:lnTo>
                  <a:pt x="243775" y="722698"/>
                </a:lnTo>
                <a:lnTo>
                  <a:pt x="281968" y="759417"/>
                </a:lnTo>
                <a:lnTo>
                  <a:pt x="312737" y="802348"/>
                </a:lnTo>
                <a:lnTo>
                  <a:pt x="334797" y="850684"/>
                </a:lnTo>
                <a:lnTo>
                  <a:pt x="346570" y="897113"/>
                </a:lnTo>
                <a:lnTo>
                  <a:pt x="351910" y="944454"/>
                </a:lnTo>
                <a:lnTo>
                  <a:pt x="352850" y="992474"/>
                </a:lnTo>
                <a:lnTo>
                  <a:pt x="351419" y="1040945"/>
                </a:lnTo>
                <a:lnTo>
                  <a:pt x="349648" y="1089634"/>
                </a:lnTo>
                <a:lnTo>
                  <a:pt x="349567" y="1138313"/>
                </a:lnTo>
                <a:lnTo>
                  <a:pt x="353098" y="1191001"/>
                </a:lnTo>
                <a:lnTo>
                  <a:pt x="359774" y="1243326"/>
                </a:lnTo>
                <a:lnTo>
                  <a:pt x="368248" y="1295444"/>
                </a:lnTo>
                <a:lnTo>
                  <a:pt x="377174" y="1347510"/>
                </a:lnTo>
                <a:lnTo>
                  <a:pt x="385203" y="1399679"/>
                </a:lnTo>
                <a:lnTo>
                  <a:pt x="390944" y="1447313"/>
                </a:lnTo>
                <a:lnTo>
                  <a:pt x="395027" y="1495119"/>
                </a:lnTo>
                <a:lnTo>
                  <a:pt x="397175" y="1543013"/>
                </a:lnTo>
                <a:lnTo>
                  <a:pt x="397113" y="1590908"/>
                </a:lnTo>
                <a:lnTo>
                  <a:pt x="394563" y="1638719"/>
                </a:lnTo>
                <a:lnTo>
                  <a:pt x="388555" y="1690764"/>
                </a:lnTo>
                <a:lnTo>
                  <a:pt x="379332" y="1742308"/>
                </a:lnTo>
                <a:lnTo>
                  <a:pt x="367137" y="1793281"/>
                </a:lnTo>
                <a:lnTo>
                  <a:pt x="352211" y="1843614"/>
                </a:lnTo>
                <a:lnTo>
                  <a:pt x="334797" y="1893239"/>
                </a:lnTo>
                <a:lnTo>
                  <a:pt x="316498" y="1939192"/>
                </a:lnTo>
                <a:lnTo>
                  <a:pt x="296389" y="1984386"/>
                </a:lnTo>
                <a:lnTo>
                  <a:pt x="274278" y="2028599"/>
                </a:lnTo>
                <a:lnTo>
                  <a:pt x="249977" y="2071612"/>
                </a:lnTo>
                <a:lnTo>
                  <a:pt x="223295" y="2113205"/>
                </a:lnTo>
                <a:lnTo>
                  <a:pt x="194043" y="2153158"/>
                </a:lnTo>
                <a:lnTo>
                  <a:pt x="163215" y="2188828"/>
                </a:lnTo>
                <a:lnTo>
                  <a:pt x="122574" y="2231410"/>
                </a:lnTo>
                <a:lnTo>
                  <a:pt x="77942" y="2275634"/>
                </a:lnTo>
                <a:lnTo>
                  <a:pt x="35143" y="2316229"/>
                </a:lnTo>
                <a:lnTo>
                  <a:pt x="0" y="2347925"/>
                </a:lnTo>
              </a:path>
              <a:path w="2199640" h="3331845">
                <a:moveTo>
                  <a:pt x="12242" y="866165"/>
                </a:moveTo>
                <a:lnTo>
                  <a:pt x="74837" y="874664"/>
                </a:lnTo>
                <a:lnTo>
                  <a:pt x="126364" y="906119"/>
                </a:lnTo>
                <a:lnTo>
                  <a:pt x="147243" y="956470"/>
                </a:lnTo>
                <a:lnTo>
                  <a:pt x="152996" y="1013040"/>
                </a:lnTo>
                <a:lnTo>
                  <a:pt x="156011" y="1051037"/>
                </a:lnTo>
                <a:lnTo>
                  <a:pt x="166216" y="1126489"/>
                </a:lnTo>
                <a:lnTo>
                  <a:pt x="173888" y="1163878"/>
                </a:lnTo>
                <a:lnTo>
                  <a:pt x="186259" y="1209869"/>
                </a:lnTo>
                <a:lnTo>
                  <a:pt x="200807" y="1255218"/>
                </a:lnTo>
                <a:lnTo>
                  <a:pt x="216082" y="1300324"/>
                </a:lnTo>
                <a:lnTo>
                  <a:pt x="230631" y="1345585"/>
                </a:lnTo>
                <a:lnTo>
                  <a:pt x="243001" y="1391399"/>
                </a:lnTo>
                <a:lnTo>
                  <a:pt x="252996" y="1441572"/>
                </a:lnTo>
                <a:lnTo>
                  <a:pt x="260286" y="1492554"/>
                </a:lnTo>
                <a:lnTo>
                  <a:pt x="266251" y="1547213"/>
                </a:lnTo>
                <a:lnTo>
                  <a:pt x="270229" y="1602041"/>
                </a:lnTo>
                <a:lnTo>
                  <a:pt x="271575" y="1656936"/>
                </a:lnTo>
                <a:lnTo>
                  <a:pt x="269646" y="1711794"/>
                </a:lnTo>
                <a:lnTo>
                  <a:pt x="264066" y="1765599"/>
                </a:lnTo>
                <a:lnTo>
                  <a:pt x="254477" y="1818729"/>
                </a:lnTo>
                <a:lnTo>
                  <a:pt x="240585" y="1870769"/>
                </a:lnTo>
                <a:lnTo>
                  <a:pt x="222096" y="1921305"/>
                </a:lnTo>
                <a:lnTo>
                  <a:pt x="198716" y="1969922"/>
                </a:lnTo>
                <a:lnTo>
                  <a:pt x="158989" y="2033143"/>
                </a:lnTo>
                <a:lnTo>
                  <a:pt x="113042" y="2092325"/>
                </a:lnTo>
                <a:lnTo>
                  <a:pt x="85263" y="2127111"/>
                </a:lnTo>
                <a:lnTo>
                  <a:pt x="66830" y="2151675"/>
                </a:lnTo>
                <a:lnTo>
                  <a:pt x="46573" y="2174281"/>
                </a:lnTo>
                <a:lnTo>
                  <a:pt x="13322" y="2203196"/>
                </a:lnTo>
              </a:path>
            </a:pathLst>
          </a:custGeom>
          <a:ln w="9359">
            <a:solidFill>
              <a:srgbClr val="4B4CE5"/>
            </a:solidFill>
            <a:prstDash val="sysDash"/>
          </a:ln>
        </p:spPr>
        <p:txBody>
          <a:bodyPr wrap="square" lIns="0" tIns="0" rIns="0" bIns="0" rtlCol="0"/>
          <a:lstStyle/>
          <a:p>
            <a:endParaRPr/>
          </a:p>
        </p:txBody>
      </p:sp>
      <p:sp>
        <p:nvSpPr>
          <p:cNvPr id="19" name="bg object 19"/>
          <p:cNvSpPr/>
          <p:nvPr/>
        </p:nvSpPr>
        <p:spPr>
          <a:xfrm>
            <a:off x="8657284" y="3278162"/>
            <a:ext cx="3529965" cy="3582035"/>
          </a:xfrm>
          <a:custGeom>
            <a:avLst/>
            <a:gdLst/>
            <a:ahLst/>
            <a:cxnLst/>
            <a:rect l="l" t="t" r="r" b="b"/>
            <a:pathLst>
              <a:path w="3529965" h="3582034">
                <a:moveTo>
                  <a:pt x="0" y="3565791"/>
                </a:moveTo>
                <a:lnTo>
                  <a:pt x="32169" y="3519446"/>
                </a:lnTo>
                <a:lnTo>
                  <a:pt x="70548" y="3477958"/>
                </a:lnTo>
                <a:lnTo>
                  <a:pt x="107273" y="3442739"/>
                </a:lnTo>
                <a:lnTo>
                  <a:pt x="141257" y="3404890"/>
                </a:lnTo>
                <a:lnTo>
                  <a:pt x="173242" y="3365142"/>
                </a:lnTo>
                <a:lnTo>
                  <a:pt x="203966" y="3324225"/>
                </a:lnTo>
                <a:lnTo>
                  <a:pt x="234169" y="3282868"/>
                </a:lnTo>
                <a:lnTo>
                  <a:pt x="264591" y="3241802"/>
                </a:lnTo>
                <a:lnTo>
                  <a:pt x="297969" y="3198646"/>
                </a:lnTo>
                <a:lnTo>
                  <a:pt x="332322" y="3156300"/>
                </a:lnTo>
                <a:lnTo>
                  <a:pt x="367820" y="3115034"/>
                </a:lnTo>
                <a:lnTo>
                  <a:pt x="404634" y="3075114"/>
                </a:lnTo>
                <a:lnTo>
                  <a:pt x="440135" y="3039407"/>
                </a:lnTo>
                <a:lnTo>
                  <a:pt x="476951" y="3005186"/>
                </a:lnTo>
                <a:lnTo>
                  <a:pt x="515048" y="2972449"/>
                </a:lnTo>
                <a:lnTo>
                  <a:pt x="554393" y="2941193"/>
                </a:lnTo>
                <a:lnTo>
                  <a:pt x="598174" y="2909029"/>
                </a:lnTo>
                <a:lnTo>
                  <a:pt x="642926" y="2878155"/>
                </a:lnTo>
                <a:lnTo>
                  <a:pt x="688359" y="2848181"/>
                </a:lnTo>
                <a:lnTo>
                  <a:pt x="734180" y="2818717"/>
                </a:lnTo>
                <a:lnTo>
                  <a:pt x="780101" y="2789373"/>
                </a:lnTo>
                <a:lnTo>
                  <a:pt x="825830" y="2759760"/>
                </a:lnTo>
                <a:lnTo>
                  <a:pt x="870599" y="2729600"/>
                </a:lnTo>
                <a:lnTo>
                  <a:pt x="915110" y="2698886"/>
                </a:lnTo>
                <a:lnTo>
                  <a:pt x="959449" y="2667844"/>
                </a:lnTo>
                <a:lnTo>
                  <a:pt x="1003701" y="2636698"/>
                </a:lnTo>
                <a:lnTo>
                  <a:pt x="1047953" y="2605671"/>
                </a:lnTo>
                <a:lnTo>
                  <a:pt x="1085448" y="2579621"/>
                </a:lnTo>
                <a:lnTo>
                  <a:pt x="1123359" y="2554053"/>
                </a:lnTo>
                <a:lnTo>
                  <a:pt x="1161926" y="2529449"/>
                </a:lnTo>
                <a:lnTo>
                  <a:pt x="1201391" y="2506294"/>
                </a:lnTo>
                <a:lnTo>
                  <a:pt x="1241996" y="2485072"/>
                </a:lnTo>
                <a:lnTo>
                  <a:pt x="1286186" y="2465391"/>
                </a:lnTo>
                <a:lnTo>
                  <a:pt x="1331725" y="2449388"/>
                </a:lnTo>
                <a:lnTo>
                  <a:pt x="1378477" y="2438448"/>
                </a:lnTo>
                <a:lnTo>
                  <a:pt x="1426311" y="2433955"/>
                </a:lnTo>
                <a:lnTo>
                  <a:pt x="1461025" y="2435208"/>
                </a:lnTo>
                <a:lnTo>
                  <a:pt x="1495569" y="2439360"/>
                </a:lnTo>
                <a:lnTo>
                  <a:pt x="1530044" y="2445401"/>
                </a:lnTo>
                <a:lnTo>
                  <a:pt x="1564551" y="2452319"/>
                </a:lnTo>
                <a:lnTo>
                  <a:pt x="1593994" y="2458047"/>
                </a:lnTo>
                <a:lnTo>
                  <a:pt x="1653147" y="2468012"/>
                </a:lnTo>
                <a:lnTo>
                  <a:pt x="1709296" y="2474850"/>
                </a:lnTo>
                <a:lnTo>
                  <a:pt x="1735734" y="2476166"/>
                </a:lnTo>
                <a:lnTo>
                  <a:pt x="1762172" y="2475458"/>
                </a:lnTo>
                <a:lnTo>
                  <a:pt x="1831444" y="2459409"/>
                </a:lnTo>
                <a:lnTo>
                  <a:pt x="1871678" y="2439581"/>
                </a:lnTo>
                <a:lnTo>
                  <a:pt x="1909821" y="2414961"/>
                </a:lnTo>
                <a:lnTo>
                  <a:pt x="1946516" y="2387879"/>
                </a:lnTo>
                <a:lnTo>
                  <a:pt x="1986997" y="2356053"/>
                </a:lnTo>
                <a:lnTo>
                  <a:pt x="2027648" y="2324428"/>
                </a:lnTo>
                <a:lnTo>
                  <a:pt x="2069583" y="2294830"/>
                </a:lnTo>
                <a:lnTo>
                  <a:pt x="2113914" y="2269083"/>
                </a:lnTo>
                <a:lnTo>
                  <a:pt x="2158413" y="2249638"/>
                </a:lnTo>
                <a:lnTo>
                  <a:pt x="2220447" y="2226362"/>
                </a:lnTo>
                <a:lnTo>
                  <a:pt x="2267362" y="2209358"/>
                </a:lnTo>
                <a:lnTo>
                  <a:pt x="2314411" y="2192692"/>
                </a:lnTo>
                <a:lnTo>
                  <a:pt x="2361590" y="2176195"/>
                </a:lnTo>
                <a:lnTo>
                  <a:pt x="2391815" y="2165343"/>
                </a:lnTo>
                <a:lnTo>
                  <a:pt x="2451860" y="2142425"/>
                </a:lnTo>
                <a:lnTo>
                  <a:pt x="2507434" y="2117316"/>
                </a:lnTo>
                <a:lnTo>
                  <a:pt x="2557464" y="2088798"/>
                </a:lnTo>
                <a:lnTo>
                  <a:pt x="2605488" y="2053754"/>
                </a:lnTo>
                <a:lnTo>
                  <a:pt x="2650552" y="2012323"/>
                </a:lnTo>
                <a:lnTo>
                  <a:pt x="2686045" y="1971579"/>
                </a:lnTo>
                <a:lnTo>
                  <a:pt x="2714124" y="1933675"/>
                </a:lnTo>
                <a:lnTo>
                  <a:pt x="2747296" y="1883406"/>
                </a:lnTo>
                <a:lnTo>
                  <a:pt x="2767041" y="1852556"/>
                </a:lnTo>
                <a:lnTo>
                  <a:pt x="2787190" y="1821976"/>
                </a:lnTo>
                <a:lnTo>
                  <a:pt x="2833236" y="1760287"/>
                </a:lnTo>
                <a:lnTo>
                  <a:pt x="2859741" y="1729749"/>
                </a:lnTo>
                <a:lnTo>
                  <a:pt x="2887732" y="1700492"/>
                </a:lnTo>
                <a:lnTo>
                  <a:pt x="2917075" y="1672551"/>
                </a:lnTo>
                <a:lnTo>
                  <a:pt x="2968237" y="1628276"/>
                </a:lnTo>
                <a:lnTo>
                  <a:pt x="2993770" y="1606036"/>
                </a:lnTo>
                <a:lnTo>
                  <a:pt x="3037355" y="1563560"/>
                </a:lnTo>
                <a:lnTo>
                  <a:pt x="3072309" y="1522418"/>
                </a:lnTo>
                <a:lnTo>
                  <a:pt x="3106699" y="1473639"/>
                </a:lnTo>
                <a:lnTo>
                  <a:pt x="3138909" y="1416544"/>
                </a:lnTo>
                <a:lnTo>
                  <a:pt x="3167387" y="1348677"/>
                </a:lnTo>
                <a:lnTo>
                  <a:pt x="3179692" y="1309765"/>
                </a:lnTo>
                <a:lnTo>
                  <a:pt x="3189568" y="1270178"/>
                </a:lnTo>
                <a:lnTo>
                  <a:pt x="3197148" y="1230122"/>
                </a:lnTo>
                <a:lnTo>
                  <a:pt x="3203787" y="1174579"/>
                </a:lnTo>
                <a:lnTo>
                  <a:pt x="3205073" y="1155954"/>
                </a:lnTo>
                <a:lnTo>
                  <a:pt x="3211858" y="1109902"/>
                </a:lnTo>
                <a:lnTo>
                  <a:pt x="3225068" y="1063818"/>
                </a:lnTo>
                <a:lnTo>
                  <a:pt x="3242489" y="1017700"/>
                </a:lnTo>
                <a:lnTo>
                  <a:pt x="3261906" y="971548"/>
                </a:lnTo>
                <a:lnTo>
                  <a:pt x="3281103" y="925362"/>
                </a:lnTo>
                <a:lnTo>
                  <a:pt x="3297867" y="879142"/>
                </a:lnTo>
                <a:lnTo>
                  <a:pt x="3309982" y="832888"/>
                </a:lnTo>
                <a:lnTo>
                  <a:pt x="3315233" y="786599"/>
                </a:lnTo>
                <a:lnTo>
                  <a:pt x="3317396" y="733239"/>
                </a:lnTo>
                <a:lnTo>
                  <a:pt x="3320944" y="679928"/>
                </a:lnTo>
                <a:lnTo>
                  <a:pt x="3325632" y="626675"/>
                </a:lnTo>
                <a:lnTo>
                  <a:pt x="3331214" y="573485"/>
                </a:lnTo>
                <a:lnTo>
                  <a:pt x="3337445" y="520365"/>
                </a:lnTo>
                <a:lnTo>
                  <a:pt x="3344078" y="467322"/>
                </a:lnTo>
                <a:lnTo>
                  <a:pt x="3350869" y="414362"/>
                </a:lnTo>
                <a:lnTo>
                  <a:pt x="3359701" y="376258"/>
                </a:lnTo>
                <a:lnTo>
                  <a:pt x="3375896" y="332202"/>
                </a:lnTo>
                <a:lnTo>
                  <a:pt x="3397324" y="283894"/>
                </a:lnTo>
                <a:lnTo>
                  <a:pt x="3421854" y="233036"/>
                </a:lnTo>
                <a:lnTo>
                  <a:pt x="3447355" y="181326"/>
                </a:lnTo>
                <a:lnTo>
                  <a:pt x="3471699" y="130468"/>
                </a:lnTo>
                <a:lnTo>
                  <a:pt x="3492754" y="82160"/>
                </a:lnTo>
                <a:lnTo>
                  <a:pt x="3508390" y="38103"/>
                </a:lnTo>
                <a:lnTo>
                  <a:pt x="3516477" y="0"/>
                </a:lnTo>
              </a:path>
              <a:path w="3529965" h="3582034">
                <a:moveTo>
                  <a:pt x="250558" y="3577678"/>
                </a:moveTo>
                <a:lnTo>
                  <a:pt x="297941" y="3484440"/>
                </a:lnTo>
                <a:lnTo>
                  <a:pt x="345477" y="3400897"/>
                </a:lnTo>
                <a:lnTo>
                  <a:pt x="398513" y="3322078"/>
                </a:lnTo>
                <a:lnTo>
                  <a:pt x="431439" y="3278397"/>
                </a:lnTo>
                <a:lnTo>
                  <a:pt x="464047" y="3234487"/>
                </a:lnTo>
                <a:lnTo>
                  <a:pt x="496974" y="3190898"/>
                </a:lnTo>
                <a:lnTo>
                  <a:pt x="530862" y="3148180"/>
                </a:lnTo>
                <a:lnTo>
                  <a:pt x="566349" y="3106883"/>
                </a:lnTo>
                <a:lnTo>
                  <a:pt x="604075" y="3067558"/>
                </a:lnTo>
                <a:lnTo>
                  <a:pt x="641570" y="3033287"/>
                </a:lnTo>
                <a:lnTo>
                  <a:pt x="680709" y="3000935"/>
                </a:lnTo>
                <a:lnTo>
                  <a:pt x="720973" y="2969914"/>
                </a:lnTo>
                <a:lnTo>
                  <a:pt x="761840" y="2939638"/>
                </a:lnTo>
                <a:lnTo>
                  <a:pt x="802792" y="2909519"/>
                </a:lnTo>
                <a:lnTo>
                  <a:pt x="848250" y="2875601"/>
                </a:lnTo>
                <a:lnTo>
                  <a:pt x="893468" y="2841478"/>
                </a:lnTo>
                <a:lnTo>
                  <a:pt x="938618" y="2807356"/>
                </a:lnTo>
                <a:lnTo>
                  <a:pt x="983868" y="2773438"/>
                </a:lnTo>
                <a:lnTo>
                  <a:pt x="1021973" y="2745245"/>
                </a:lnTo>
                <a:lnTo>
                  <a:pt x="1060436" y="2717440"/>
                </a:lnTo>
                <a:lnTo>
                  <a:pt x="1099437" y="2690414"/>
                </a:lnTo>
                <a:lnTo>
                  <a:pt x="1139157" y="2664557"/>
                </a:lnTo>
                <a:lnTo>
                  <a:pt x="1179775" y="2640260"/>
                </a:lnTo>
                <a:lnTo>
                  <a:pt x="1221473" y="2617914"/>
                </a:lnTo>
                <a:lnTo>
                  <a:pt x="1258229" y="2600805"/>
                </a:lnTo>
                <a:lnTo>
                  <a:pt x="1320837" y="2578166"/>
                </a:lnTo>
                <a:lnTo>
                  <a:pt x="1371955" y="2564953"/>
                </a:lnTo>
                <a:lnTo>
                  <a:pt x="1423883" y="2557072"/>
                </a:lnTo>
                <a:lnTo>
                  <a:pt x="1476349" y="2555633"/>
                </a:lnTo>
                <a:lnTo>
                  <a:pt x="1501334" y="2557528"/>
                </a:lnTo>
                <a:lnTo>
                  <a:pt x="1526079" y="2560770"/>
                </a:lnTo>
                <a:lnTo>
                  <a:pt x="1550619" y="2564956"/>
                </a:lnTo>
                <a:lnTo>
                  <a:pt x="1574990" y="2569679"/>
                </a:lnTo>
                <a:lnTo>
                  <a:pt x="1593141" y="2573057"/>
                </a:lnTo>
                <a:lnTo>
                  <a:pt x="1647710" y="2581922"/>
                </a:lnTo>
                <a:lnTo>
                  <a:pt x="1701867" y="2588350"/>
                </a:lnTo>
                <a:lnTo>
                  <a:pt x="1756121" y="2591233"/>
                </a:lnTo>
                <a:lnTo>
                  <a:pt x="1810170" y="2589461"/>
                </a:lnTo>
                <a:lnTo>
                  <a:pt x="1863712" y="2581922"/>
                </a:lnTo>
                <a:lnTo>
                  <a:pt x="1908038" y="2570310"/>
                </a:lnTo>
                <a:lnTo>
                  <a:pt x="1950743" y="2554108"/>
                </a:lnTo>
                <a:lnTo>
                  <a:pt x="1991694" y="2533722"/>
                </a:lnTo>
                <a:lnTo>
                  <a:pt x="2030755" y="2509558"/>
                </a:lnTo>
                <a:lnTo>
                  <a:pt x="2081563" y="2471801"/>
                </a:lnTo>
                <a:lnTo>
                  <a:pt x="2130475" y="2431072"/>
                </a:lnTo>
                <a:lnTo>
                  <a:pt x="2166197" y="2401524"/>
                </a:lnTo>
                <a:lnTo>
                  <a:pt x="2202661" y="2372820"/>
                </a:lnTo>
                <a:lnTo>
                  <a:pt x="2240093" y="2345463"/>
                </a:lnTo>
                <a:lnTo>
                  <a:pt x="2278715" y="2319953"/>
                </a:lnTo>
                <a:lnTo>
                  <a:pt x="2318753" y="2296795"/>
                </a:lnTo>
                <a:lnTo>
                  <a:pt x="2359982" y="2276560"/>
                </a:lnTo>
                <a:lnTo>
                  <a:pt x="2402181" y="2258449"/>
                </a:lnTo>
                <a:lnTo>
                  <a:pt x="2444933" y="2241564"/>
                </a:lnTo>
                <a:lnTo>
                  <a:pt x="2487823" y="2225007"/>
                </a:lnTo>
                <a:lnTo>
                  <a:pt x="2530436" y="2207882"/>
                </a:lnTo>
                <a:lnTo>
                  <a:pt x="2598928" y="2176783"/>
                </a:lnTo>
                <a:lnTo>
                  <a:pt x="2664713" y="2140559"/>
                </a:lnTo>
                <a:lnTo>
                  <a:pt x="2707262" y="2113128"/>
                </a:lnTo>
                <a:lnTo>
                  <a:pt x="2747784" y="2083134"/>
                </a:lnTo>
                <a:lnTo>
                  <a:pt x="2786011" y="2050442"/>
                </a:lnTo>
                <a:lnTo>
                  <a:pt x="2821673" y="2014918"/>
                </a:lnTo>
                <a:lnTo>
                  <a:pt x="2852569" y="1979302"/>
                </a:lnTo>
                <a:lnTo>
                  <a:pt x="2881745" y="1942199"/>
                </a:lnTo>
                <a:lnTo>
                  <a:pt x="2910314" y="1904556"/>
                </a:lnTo>
                <a:lnTo>
                  <a:pt x="2939389" y="1867319"/>
                </a:lnTo>
                <a:lnTo>
                  <a:pt x="2968277" y="1833022"/>
                </a:lnTo>
                <a:lnTo>
                  <a:pt x="2997938" y="1799504"/>
                </a:lnTo>
                <a:lnTo>
                  <a:pt x="3027934" y="1766324"/>
                </a:lnTo>
                <a:lnTo>
                  <a:pt x="3057829" y="1733042"/>
                </a:lnTo>
                <a:lnTo>
                  <a:pt x="3104722" y="1679668"/>
                </a:lnTo>
                <a:lnTo>
                  <a:pt x="3151073" y="1625752"/>
                </a:lnTo>
                <a:lnTo>
                  <a:pt x="3190270" y="1578914"/>
                </a:lnTo>
                <a:lnTo>
                  <a:pt x="3225952" y="1529638"/>
                </a:lnTo>
                <a:lnTo>
                  <a:pt x="3260602" y="1465510"/>
                </a:lnTo>
                <a:lnTo>
                  <a:pt x="3288233" y="1397876"/>
                </a:lnTo>
                <a:lnTo>
                  <a:pt x="3303630" y="1354192"/>
                </a:lnTo>
                <a:lnTo>
                  <a:pt x="3317170" y="1310038"/>
                </a:lnTo>
                <a:lnTo>
                  <a:pt x="3328481" y="1265343"/>
                </a:lnTo>
                <a:lnTo>
                  <a:pt x="3337191" y="1220038"/>
                </a:lnTo>
                <a:lnTo>
                  <a:pt x="3350356" y="1185089"/>
                </a:lnTo>
                <a:lnTo>
                  <a:pt x="3376895" y="1140749"/>
                </a:lnTo>
                <a:lnTo>
                  <a:pt x="3411273" y="1090767"/>
                </a:lnTo>
                <a:lnTo>
                  <a:pt x="3447956" y="1038889"/>
                </a:lnTo>
                <a:lnTo>
                  <a:pt x="3481408" y="988864"/>
                </a:lnTo>
                <a:lnTo>
                  <a:pt x="3506093" y="944437"/>
                </a:lnTo>
                <a:lnTo>
                  <a:pt x="3516477" y="909358"/>
                </a:lnTo>
              </a:path>
              <a:path w="3529965" h="3582034">
                <a:moveTo>
                  <a:pt x="3274555" y="3579114"/>
                </a:moveTo>
                <a:lnTo>
                  <a:pt x="3308968" y="3556180"/>
                </a:lnTo>
                <a:lnTo>
                  <a:pt x="3387594" y="3503109"/>
                </a:lnTo>
                <a:lnTo>
                  <a:pt x="3473512" y="3443491"/>
                </a:lnTo>
                <a:lnTo>
                  <a:pt x="3529799" y="3400920"/>
                </a:lnTo>
              </a:path>
              <a:path w="3529965" h="3582034">
                <a:moveTo>
                  <a:pt x="2920669" y="3581273"/>
                </a:moveTo>
                <a:lnTo>
                  <a:pt x="2987619" y="3549621"/>
                </a:lnTo>
                <a:lnTo>
                  <a:pt x="3147922" y="3468458"/>
                </a:lnTo>
                <a:lnTo>
                  <a:pt x="3340759" y="3358473"/>
                </a:lnTo>
                <a:lnTo>
                  <a:pt x="3505314" y="3240354"/>
                </a:lnTo>
              </a:path>
              <a:path w="3529965" h="3582034">
                <a:moveTo>
                  <a:pt x="925918" y="3564712"/>
                </a:moveTo>
                <a:lnTo>
                  <a:pt x="981044" y="3509500"/>
                </a:lnTo>
                <a:lnTo>
                  <a:pt x="1038459" y="3454303"/>
                </a:lnTo>
                <a:lnTo>
                  <a:pt x="1105560" y="3392995"/>
                </a:lnTo>
                <a:lnTo>
                  <a:pt x="1143042" y="3360708"/>
                </a:lnTo>
                <a:lnTo>
                  <a:pt x="1181321" y="3329938"/>
                </a:lnTo>
                <a:lnTo>
                  <a:pt x="1220585" y="3301345"/>
                </a:lnTo>
                <a:lnTo>
                  <a:pt x="1261025" y="3275586"/>
                </a:lnTo>
                <a:lnTo>
                  <a:pt x="1302829" y="3253320"/>
                </a:lnTo>
                <a:lnTo>
                  <a:pt x="1346968" y="3234175"/>
                </a:lnTo>
                <a:lnTo>
                  <a:pt x="1391939" y="3218746"/>
                </a:lnTo>
                <a:lnTo>
                  <a:pt x="1437558" y="3206163"/>
                </a:lnTo>
                <a:lnTo>
                  <a:pt x="1483643" y="3195558"/>
                </a:lnTo>
                <a:lnTo>
                  <a:pt x="1530012" y="3186062"/>
                </a:lnTo>
                <a:lnTo>
                  <a:pt x="1576481" y="3176807"/>
                </a:lnTo>
                <a:lnTo>
                  <a:pt x="1622869" y="3166922"/>
                </a:lnTo>
                <a:lnTo>
                  <a:pt x="1670972" y="3155413"/>
                </a:lnTo>
                <a:lnTo>
                  <a:pt x="1719003" y="3143302"/>
                </a:lnTo>
                <a:lnTo>
                  <a:pt x="1767066" y="3131797"/>
                </a:lnTo>
                <a:lnTo>
                  <a:pt x="1815268" y="3122105"/>
                </a:lnTo>
                <a:lnTo>
                  <a:pt x="1863712" y="3115437"/>
                </a:lnTo>
                <a:lnTo>
                  <a:pt x="1909970" y="3112318"/>
                </a:lnTo>
                <a:lnTo>
                  <a:pt x="1956265" y="3112277"/>
                </a:lnTo>
                <a:lnTo>
                  <a:pt x="2002542" y="3115020"/>
                </a:lnTo>
                <a:lnTo>
                  <a:pt x="2048751" y="3120252"/>
                </a:lnTo>
                <a:lnTo>
                  <a:pt x="2094839" y="3127679"/>
                </a:lnTo>
                <a:lnTo>
                  <a:pt x="2133189" y="3134946"/>
                </a:lnTo>
                <a:lnTo>
                  <a:pt x="2171606" y="3142078"/>
                </a:lnTo>
                <a:lnTo>
                  <a:pt x="2210159" y="3148128"/>
                </a:lnTo>
                <a:lnTo>
                  <a:pt x="2248915" y="3152152"/>
                </a:lnTo>
                <a:lnTo>
                  <a:pt x="2294765" y="3153006"/>
                </a:lnTo>
                <a:lnTo>
                  <a:pt x="2340446" y="3149356"/>
                </a:lnTo>
                <a:lnTo>
                  <a:pt x="2385847" y="3141625"/>
                </a:lnTo>
                <a:lnTo>
                  <a:pt x="2430859" y="3130234"/>
                </a:lnTo>
                <a:lnTo>
                  <a:pt x="2475371" y="3115602"/>
                </a:lnTo>
                <a:lnTo>
                  <a:pt x="2519273" y="3098152"/>
                </a:lnTo>
                <a:lnTo>
                  <a:pt x="2563842" y="3077562"/>
                </a:lnTo>
                <a:lnTo>
                  <a:pt x="2607585" y="3054553"/>
                </a:lnTo>
                <a:lnTo>
                  <a:pt x="2650671" y="3029599"/>
                </a:lnTo>
                <a:lnTo>
                  <a:pt x="2693269" y="3003176"/>
                </a:lnTo>
                <a:lnTo>
                  <a:pt x="2735546" y="2975759"/>
                </a:lnTo>
                <a:lnTo>
                  <a:pt x="2777672" y="2947823"/>
                </a:lnTo>
                <a:lnTo>
                  <a:pt x="2819816" y="2919843"/>
                </a:lnTo>
                <a:lnTo>
                  <a:pt x="2862146" y="2892294"/>
                </a:lnTo>
                <a:lnTo>
                  <a:pt x="2904830" y="2865653"/>
                </a:lnTo>
                <a:lnTo>
                  <a:pt x="2948038" y="2840393"/>
                </a:lnTo>
                <a:lnTo>
                  <a:pt x="2996449" y="2813905"/>
                </a:lnTo>
                <a:lnTo>
                  <a:pt x="3044947" y="2787538"/>
                </a:lnTo>
                <a:lnTo>
                  <a:pt x="3092928" y="2759943"/>
                </a:lnTo>
                <a:lnTo>
                  <a:pt x="3139787" y="2729772"/>
                </a:lnTo>
                <a:lnTo>
                  <a:pt x="3184918" y="2695676"/>
                </a:lnTo>
                <a:lnTo>
                  <a:pt x="3216205" y="2667620"/>
                </a:lnTo>
                <a:lnTo>
                  <a:pt x="3248377" y="2634508"/>
                </a:lnTo>
                <a:lnTo>
                  <a:pt x="3280969" y="2597061"/>
                </a:lnTo>
                <a:lnTo>
                  <a:pt x="3313516" y="2555998"/>
                </a:lnTo>
                <a:lnTo>
                  <a:pt x="3345553" y="2512041"/>
                </a:lnTo>
                <a:lnTo>
                  <a:pt x="3376615" y="2465908"/>
                </a:lnTo>
                <a:lnTo>
                  <a:pt x="3406237" y="2418320"/>
                </a:lnTo>
                <a:lnTo>
                  <a:pt x="3433955" y="2369996"/>
                </a:lnTo>
                <a:lnTo>
                  <a:pt x="3459302" y="2321658"/>
                </a:lnTo>
                <a:lnTo>
                  <a:pt x="3481815" y="2274024"/>
                </a:lnTo>
                <a:lnTo>
                  <a:pt x="3501029" y="2227816"/>
                </a:lnTo>
                <a:lnTo>
                  <a:pt x="3516477" y="2183752"/>
                </a:lnTo>
              </a:path>
              <a:path w="3529965" h="3582034">
                <a:moveTo>
                  <a:pt x="706678" y="3581641"/>
                </a:moveTo>
                <a:lnTo>
                  <a:pt x="759553" y="3499740"/>
                </a:lnTo>
                <a:lnTo>
                  <a:pt x="816787" y="3422776"/>
                </a:lnTo>
                <a:lnTo>
                  <a:pt x="886675" y="3344392"/>
                </a:lnTo>
                <a:lnTo>
                  <a:pt x="925574" y="3307618"/>
                </a:lnTo>
                <a:lnTo>
                  <a:pt x="966056" y="3272708"/>
                </a:lnTo>
                <a:lnTo>
                  <a:pt x="1008113" y="3239850"/>
                </a:lnTo>
                <a:lnTo>
                  <a:pt x="1051738" y="3209234"/>
                </a:lnTo>
                <a:lnTo>
                  <a:pt x="1096926" y="3181048"/>
                </a:lnTo>
                <a:lnTo>
                  <a:pt x="1143668" y="3155481"/>
                </a:lnTo>
                <a:lnTo>
                  <a:pt x="1191958" y="3132721"/>
                </a:lnTo>
                <a:lnTo>
                  <a:pt x="1236365" y="3115108"/>
                </a:lnTo>
                <a:lnTo>
                  <a:pt x="1281553" y="3099957"/>
                </a:lnTo>
                <a:lnTo>
                  <a:pt x="1327379" y="3086866"/>
                </a:lnTo>
                <a:lnTo>
                  <a:pt x="1373697" y="3075432"/>
                </a:lnTo>
                <a:lnTo>
                  <a:pt x="1420363" y="3065250"/>
                </a:lnTo>
                <a:lnTo>
                  <a:pt x="1467231" y="3055919"/>
                </a:lnTo>
                <a:lnTo>
                  <a:pt x="1514157" y="3047034"/>
                </a:lnTo>
                <a:lnTo>
                  <a:pt x="1561408" y="3038172"/>
                </a:lnTo>
                <a:lnTo>
                  <a:pt x="1608672" y="3029461"/>
                </a:lnTo>
                <a:lnTo>
                  <a:pt x="1655961" y="3020988"/>
                </a:lnTo>
                <a:lnTo>
                  <a:pt x="1703289" y="3012835"/>
                </a:lnTo>
                <a:lnTo>
                  <a:pt x="1750667" y="3005087"/>
                </a:lnTo>
                <a:lnTo>
                  <a:pt x="1798110" y="2997830"/>
                </a:lnTo>
                <a:lnTo>
                  <a:pt x="1845630" y="2991147"/>
                </a:lnTo>
                <a:lnTo>
                  <a:pt x="1893239" y="2985122"/>
                </a:lnTo>
                <a:lnTo>
                  <a:pt x="1946772" y="2979360"/>
                </a:lnTo>
                <a:lnTo>
                  <a:pt x="2000384" y="2974188"/>
                </a:lnTo>
                <a:lnTo>
                  <a:pt x="2053975" y="2968875"/>
                </a:lnTo>
                <a:lnTo>
                  <a:pt x="2107447" y="2962693"/>
                </a:lnTo>
                <a:lnTo>
                  <a:pt x="2160700" y="2954910"/>
                </a:lnTo>
                <a:lnTo>
                  <a:pt x="2213635" y="2944799"/>
                </a:lnTo>
                <a:lnTo>
                  <a:pt x="2261774" y="2933090"/>
                </a:lnTo>
                <a:lnTo>
                  <a:pt x="2309434" y="2919541"/>
                </a:lnTo>
                <a:lnTo>
                  <a:pt x="2356734" y="2904653"/>
                </a:lnTo>
                <a:lnTo>
                  <a:pt x="2403793" y="2888926"/>
                </a:lnTo>
                <a:lnTo>
                  <a:pt x="2450732" y="2872859"/>
                </a:lnTo>
                <a:lnTo>
                  <a:pt x="2497670" y="2856953"/>
                </a:lnTo>
                <a:lnTo>
                  <a:pt x="2546106" y="2841203"/>
                </a:lnTo>
                <a:lnTo>
                  <a:pt x="2594774" y="2826202"/>
                </a:lnTo>
                <a:lnTo>
                  <a:pt x="2643600" y="2811729"/>
                </a:lnTo>
                <a:lnTo>
                  <a:pt x="2692506" y="2797564"/>
                </a:lnTo>
                <a:lnTo>
                  <a:pt x="2741418" y="2783487"/>
                </a:lnTo>
                <a:lnTo>
                  <a:pt x="2790260" y="2769279"/>
                </a:lnTo>
                <a:lnTo>
                  <a:pt x="2838957" y="2754718"/>
                </a:lnTo>
                <a:lnTo>
                  <a:pt x="2881831" y="2741297"/>
                </a:lnTo>
                <a:lnTo>
                  <a:pt x="2924367" y="2726999"/>
                </a:lnTo>
                <a:lnTo>
                  <a:pt x="2966229" y="2711079"/>
                </a:lnTo>
                <a:lnTo>
                  <a:pt x="3007080" y="2692793"/>
                </a:lnTo>
                <a:lnTo>
                  <a:pt x="3050768" y="2669254"/>
                </a:lnTo>
                <a:lnTo>
                  <a:pt x="3092261" y="2642171"/>
                </a:lnTo>
                <a:lnTo>
                  <a:pt x="3130851" y="2611240"/>
                </a:lnTo>
                <a:lnTo>
                  <a:pt x="3165830" y="2576156"/>
                </a:lnTo>
                <a:lnTo>
                  <a:pt x="3199245" y="2533721"/>
                </a:lnTo>
                <a:lnTo>
                  <a:pt x="3228289" y="2488260"/>
                </a:lnTo>
                <a:lnTo>
                  <a:pt x="3254378" y="2440726"/>
                </a:lnTo>
                <a:lnTo>
                  <a:pt x="3278929" y="2392069"/>
                </a:lnTo>
                <a:lnTo>
                  <a:pt x="3303358" y="2343238"/>
                </a:lnTo>
                <a:lnTo>
                  <a:pt x="3338427" y="2270392"/>
                </a:lnTo>
                <a:lnTo>
                  <a:pt x="3359940" y="2223667"/>
                </a:lnTo>
                <a:lnTo>
                  <a:pt x="3383115" y="2172436"/>
                </a:lnTo>
                <a:lnTo>
                  <a:pt x="3407208" y="2118468"/>
                </a:lnTo>
                <a:lnTo>
                  <a:pt x="3431476" y="2063535"/>
                </a:lnTo>
                <a:lnTo>
                  <a:pt x="3455176" y="2009407"/>
                </a:lnTo>
                <a:lnTo>
                  <a:pt x="3477565" y="1957854"/>
                </a:lnTo>
                <a:lnTo>
                  <a:pt x="3497899" y="1910648"/>
                </a:lnTo>
                <a:lnTo>
                  <a:pt x="3515436" y="1869558"/>
                </a:lnTo>
                <a:lnTo>
                  <a:pt x="3529431" y="1836356"/>
                </a:lnTo>
              </a:path>
              <a:path w="3529965" h="3582034">
                <a:moveTo>
                  <a:pt x="525589" y="3579482"/>
                </a:moveTo>
                <a:lnTo>
                  <a:pt x="559160" y="3520619"/>
                </a:lnTo>
                <a:lnTo>
                  <a:pt x="596060" y="3461926"/>
                </a:lnTo>
                <a:lnTo>
                  <a:pt x="641870" y="3396957"/>
                </a:lnTo>
                <a:lnTo>
                  <a:pt x="672158" y="3359227"/>
                </a:lnTo>
                <a:lnTo>
                  <a:pt x="704002" y="3322863"/>
                </a:lnTo>
                <a:lnTo>
                  <a:pt x="737170" y="3287680"/>
                </a:lnTo>
                <a:lnTo>
                  <a:pt x="771431" y="3253493"/>
                </a:lnTo>
                <a:lnTo>
                  <a:pt x="806552" y="3220117"/>
                </a:lnTo>
                <a:lnTo>
                  <a:pt x="842301" y="3187365"/>
                </a:lnTo>
                <a:lnTo>
                  <a:pt x="878446" y="3155052"/>
                </a:lnTo>
                <a:lnTo>
                  <a:pt x="914755" y="3122993"/>
                </a:lnTo>
                <a:lnTo>
                  <a:pt x="955993" y="3087221"/>
                </a:lnTo>
                <a:lnTo>
                  <a:pt x="997941" y="3052220"/>
                </a:lnTo>
                <a:lnTo>
                  <a:pt x="1041068" y="3018999"/>
                </a:lnTo>
                <a:lnTo>
                  <a:pt x="1085845" y="2988568"/>
                </a:lnTo>
                <a:lnTo>
                  <a:pt x="1132742" y="2961936"/>
                </a:lnTo>
                <a:lnTo>
                  <a:pt x="1182230" y="2940113"/>
                </a:lnTo>
                <a:lnTo>
                  <a:pt x="1233100" y="2924159"/>
                </a:lnTo>
                <a:lnTo>
                  <a:pt x="1285213" y="2912958"/>
                </a:lnTo>
                <a:lnTo>
                  <a:pt x="1338171" y="2905126"/>
                </a:lnTo>
                <a:lnTo>
                  <a:pt x="1391576" y="2899280"/>
                </a:lnTo>
                <a:lnTo>
                  <a:pt x="1445031" y="2894037"/>
                </a:lnTo>
                <a:lnTo>
                  <a:pt x="1490569" y="2889056"/>
                </a:lnTo>
                <a:lnTo>
                  <a:pt x="1536056" y="2883749"/>
                </a:lnTo>
                <a:lnTo>
                  <a:pt x="1581526" y="2878305"/>
                </a:lnTo>
                <a:lnTo>
                  <a:pt x="1627013" y="2872913"/>
                </a:lnTo>
                <a:lnTo>
                  <a:pt x="1672551" y="2867761"/>
                </a:lnTo>
                <a:lnTo>
                  <a:pt x="1713800" y="2863305"/>
                </a:lnTo>
                <a:lnTo>
                  <a:pt x="1754949" y="2858849"/>
                </a:lnTo>
                <a:lnTo>
                  <a:pt x="1796031" y="2853988"/>
                </a:lnTo>
                <a:lnTo>
                  <a:pt x="1837080" y="2848317"/>
                </a:lnTo>
                <a:lnTo>
                  <a:pt x="1885940" y="2840118"/>
                </a:lnTo>
                <a:lnTo>
                  <a:pt x="1934488" y="2830374"/>
                </a:lnTo>
                <a:lnTo>
                  <a:pt x="1982683" y="2819095"/>
                </a:lnTo>
                <a:lnTo>
                  <a:pt x="2030482" y="2806288"/>
                </a:lnTo>
                <a:lnTo>
                  <a:pt x="2077843" y="2791963"/>
                </a:lnTo>
                <a:lnTo>
                  <a:pt x="2124723" y="2776128"/>
                </a:lnTo>
                <a:lnTo>
                  <a:pt x="2171081" y="2758791"/>
                </a:lnTo>
                <a:lnTo>
                  <a:pt x="2216873" y="2739961"/>
                </a:lnTo>
                <a:lnTo>
                  <a:pt x="2266562" y="2717634"/>
                </a:lnTo>
                <a:lnTo>
                  <a:pt x="2315711" y="2694197"/>
                </a:lnTo>
                <a:lnTo>
                  <a:pt x="2364562" y="2670162"/>
                </a:lnTo>
                <a:lnTo>
                  <a:pt x="2413353" y="2646037"/>
                </a:lnTo>
                <a:lnTo>
                  <a:pt x="2462324" y="2622334"/>
                </a:lnTo>
                <a:lnTo>
                  <a:pt x="2511717" y="2599563"/>
                </a:lnTo>
                <a:lnTo>
                  <a:pt x="2561912" y="2577986"/>
                </a:lnTo>
                <a:lnTo>
                  <a:pt x="2612523" y="2557342"/>
                </a:lnTo>
                <a:lnTo>
                  <a:pt x="2663272" y="2537011"/>
                </a:lnTo>
                <a:lnTo>
                  <a:pt x="2713883" y="2516371"/>
                </a:lnTo>
                <a:lnTo>
                  <a:pt x="2764078" y="2494800"/>
                </a:lnTo>
                <a:lnTo>
                  <a:pt x="2810208" y="2473331"/>
                </a:lnTo>
                <a:lnTo>
                  <a:pt x="2855527" y="2450219"/>
                </a:lnTo>
                <a:lnTo>
                  <a:pt x="2899741" y="2425205"/>
                </a:lnTo>
                <a:lnTo>
                  <a:pt x="2942555" y="2398030"/>
                </a:lnTo>
                <a:lnTo>
                  <a:pt x="2983674" y="2368435"/>
                </a:lnTo>
                <a:lnTo>
                  <a:pt x="3026739" y="2332701"/>
                </a:lnTo>
                <a:lnTo>
                  <a:pt x="3067373" y="2294234"/>
                </a:lnTo>
                <a:lnTo>
                  <a:pt x="3105579" y="2253269"/>
                </a:lnTo>
                <a:lnTo>
                  <a:pt x="3141357" y="2210041"/>
                </a:lnTo>
                <a:lnTo>
                  <a:pt x="3170667" y="2170708"/>
                </a:lnTo>
                <a:lnTo>
                  <a:pt x="3198215" y="2130131"/>
                </a:lnTo>
                <a:lnTo>
                  <a:pt x="3224141" y="2088448"/>
                </a:lnTo>
                <a:lnTo>
                  <a:pt x="3248580" y="2045797"/>
                </a:lnTo>
                <a:lnTo>
                  <a:pt x="3271672" y="2002320"/>
                </a:lnTo>
                <a:lnTo>
                  <a:pt x="3301657" y="1936576"/>
                </a:lnTo>
                <a:lnTo>
                  <a:pt x="3320768" y="1891328"/>
                </a:lnTo>
                <a:lnTo>
                  <a:pt x="3341806" y="1840081"/>
                </a:lnTo>
                <a:lnTo>
                  <a:pt x="3364157" y="1784526"/>
                </a:lnTo>
                <a:lnTo>
                  <a:pt x="3387205" y="1726353"/>
                </a:lnTo>
                <a:lnTo>
                  <a:pt x="3410337" y="1667252"/>
                </a:lnTo>
                <a:lnTo>
                  <a:pt x="3432938" y="1608913"/>
                </a:lnTo>
                <a:lnTo>
                  <a:pt x="3454394" y="1553025"/>
                </a:lnTo>
                <a:lnTo>
                  <a:pt x="3474090" y="1501280"/>
                </a:lnTo>
                <a:lnTo>
                  <a:pt x="3491412" y="1455365"/>
                </a:lnTo>
                <a:lnTo>
                  <a:pt x="3505746" y="1416973"/>
                </a:lnTo>
                <a:lnTo>
                  <a:pt x="3516477" y="1387792"/>
                </a:lnTo>
              </a:path>
            </a:pathLst>
          </a:custGeom>
          <a:ln w="9359">
            <a:solidFill>
              <a:srgbClr val="4B4CE5"/>
            </a:solidFill>
            <a:prstDash val="sysDash"/>
          </a:ln>
        </p:spPr>
        <p:txBody>
          <a:bodyPr wrap="square" lIns="0" tIns="0" rIns="0" bIns="0" rtlCol="0"/>
          <a:lstStyle/>
          <a:p>
            <a:endParaRPr/>
          </a:p>
        </p:txBody>
      </p:sp>
      <p:sp>
        <p:nvSpPr>
          <p:cNvPr id="20" name="bg object 20"/>
          <p:cNvSpPr/>
          <p:nvPr/>
        </p:nvSpPr>
        <p:spPr>
          <a:xfrm>
            <a:off x="7975079" y="5198757"/>
            <a:ext cx="4212590" cy="1661160"/>
          </a:xfrm>
          <a:custGeom>
            <a:avLst/>
            <a:gdLst/>
            <a:ahLst/>
            <a:cxnLst/>
            <a:rect l="l" t="t" r="r" b="b"/>
            <a:pathLst>
              <a:path w="4212590" h="1661159">
                <a:moveTo>
                  <a:pt x="4212005" y="0"/>
                </a:moveTo>
                <a:lnTo>
                  <a:pt x="4177343" y="75537"/>
                </a:lnTo>
                <a:lnTo>
                  <a:pt x="4157322" y="117765"/>
                </a:lnTo>
                <a:lnTo>
                  <a:pt x="4136020" y="159791"/>
                </a:lnTo>
                <a:lnTo>
                  <a:pt x="4112996" y="201244"/>
                </a:lnTo>
                <a:lnTo>
                  <a:pt x="4083779" y="247774"/>
                </a:lnTo>
                <a:lnTo>
                  <a:pt x="4052296" y="293648"/>
                </a:lnTo>
                <a:lnTo>
                  <a:pt x="4019221" y="338901"/>
                </a:lnTo>
                <a:lnTo>
                  <a:pt x="3985229" y="383568"/>
                </a:lnTo>
                <a:lnTo>
                  <a:pt x="3906000" y="485638"/>
                </a:lnTo>
                <a:lnTo>
                  <a:pt x="3883770" y="515056"/>
                </a:lnTo>
                <a:lnTo>
                  <a:pt x="3853019" y="556948"/>
                </a:lnTo>
                <a:lnTo>
                  <a:pt x="3800245" y="631241"/>
                </a:lnTo>
                <a:lnTo>
                  <a:pt x="3773085" y="668121"/>
                </a:lnTo>
                <a:lnTo>
                  <a:pt x="3744364" y="704521"/>
                </a:lnTo>
                <a:lnTo>
                  <a:pt x="3713484" y="739961"/>
                </a:lnTo>
                <a:lnTo>
                  <a:pt x="3679843" y="773961"/>
                </a:lnTo>
                <a:lnTo>
                  <a:pt x="3642842" y="806043"/>
                </a:lnTo>
                <a:lnTo>
                  <a:pt x="3609403" y="830821"/>
                </a:lnTo>
                <a:lnTo>
                  <a:pt x="3572494" y="854378"/>
                </a:lnTo>
                <a:lnTo>
                  <a:pt x="3532184" y="876695"/>
                </a:lnTo>
                <a:lnTo>
                  <a:pt x="3488545" y="897751"/>
                </a:lnTo>
                <a:lnTo>
                  <a:pt x="3441646" y="917527"/>
                </a:lnTo>
                <a:lnTo>
                  <a:pt x="3391560" y="936002"/>
                </a:lnTo>
                <a:lnTo>
                  <a:pt x="3337879" y="953074"/>
                </a:lnTo>
                <a:lnTo>
                  <a:pt x="3283265" y="968210"/>
                </a:lnTo>
                <a:lnTo>
                  <a:pt x="3228600" y="981722"/>
                </a:lnTo>
                <a:lnTo>
                  <a:pt x="3174764" y="993920"/>
                </a:lnTo>
                <a:lnTo>
                  <a:pt x="3068910" y="1016648"/>
                </a:lnTo>
                <a:lnTo>
                  <a:pt x="3014910" y="1027979"/>
                </a:lnTo>
                <a:lnTo>
                  <a:pt x="2907715" y="1049756"/>
                </a:lnTo>
                <a:lnTo>
                  <a:pt x="2765077" y="1079025"/>
                </a:lnTo>
                <a:lnTo>
                  <a:pt x="2669288" y="1099479"/>
                </a:lnTo>
                <a:lnTo>
                  <a:pt x="2621523" y="1110103"/>
                </a:lnTo>
                <a:lnTo>
                  <a:pt x="2549430" y="1126772"/>
                </a:lnTo>
                <a:lnTo>
                  <a:pt x="2375378" y="1168447"/>
                </a:lnTo>
                <a:lnTo>
                  <a:pt x="2324554" y="1180122"/>
                </a:lnTo>
                <a:lnTo>
                  <a:pt x="2273372" y="1191337"/>
                </a:lnTo>
                <a:lnTo>
                  <a:pt x="2221888" y="1201911"/>
                </a:lnTo>
                <a:lnTo>
                  <a:pt x="2170161" y="1211662"/>
                </a:lnTo>
                <a:lnTo>
                  <a:pt x="2118245" y="1220406"/>
                </a:lnTo>
                <a:lnTo>
                  <a:pt x="2067396" y="1227551"/>
                </a:lnTo>
                <a:lnTo>
                  <a:pt x="2016157" y="1233670"/>
                </a:lnTo>
                <a:lnTo>
                  <a:pt x="1964667" y="1238927"/>
                </a:lnTo>
                <a:lnTo>
                  <a:pt x="1913063" y="1243485"/>
                </a:lnTo>
                <a:lnTo>
                  <a:pt x="1861486" y="1247509"/>
                </a:lnTo>
                <a:lnTo>
                  <a:pt x="1758962" y="1254607"/>
                </a:lnTo>
                <a:lnTo>
                  <a:pt x="1605241" y="1265758"/>
                </a:lnTo>
                <a:lnTo>
                  <a:pt x="1555223" y="1270075"/>
                </a:lnTo>
                <a:lnTo>
                  <a:pt x="1505361" y="1274734"/>
                </a:lnTo>
                <a:lnTo>
                  <a:pt x="1455560" y="1279715"/>
                </a:lnTo>
                <a:lnTo>
                  <a:pt x="1405722" y="1285001"/>
                </a:lnTo>
                <a:lnTo>
                  <a:pt x="1305542" y="1296408"/>
                </a:lnTo>
                <a:lnTo>
                  <a:pt x="1204043" y="1308804"/>
                </a:lnTo>
                <a:lnTo>
                  <a:pt x="1100444" y="1322040"/>
                </a:lnTo>
                <a:lnTo>
                  <a:pt x="889026" y="1350080"/>
                </a:lnTo>
                <a:lnTo>
                  <a:pt x="836293" y="1357592"/>
                </a:lnTo>
                <a:lnTo>
                  <a:pt x="783553" y="1365614"/>
                </a:lnTo>
                <a:lnTo>
                  <a:pt x="730935" y="1374301"/>
                </a:lnTo>
                <a:lnTo>
                  <a:pt x="678566" y="1383809"/>
                </a:lnTo>
                <a:lnTo>
                  <a:pt x="626572" y="1394293"/>
                </a:lnTo>
                <a:lnTo>
                  <a:pt x="575080" y="1405909"/>
                </a:lnTo>
                <a:lnTo>
                  <a:pt x="524219" y="1418811"/>
                </a:lnTo>
                <a:lnTo>
                  <a:pt x="474116" y="1433156"/>
                </a:lnTo>
                <a:lnTo>
                  <a:pt x="425184" y="1448868"/>
                </a:lnTo>
                <a:lnTo>
                  <a:pt x="376686" y="1466027"/>
                </a:lnTo>
                <a:lnTo>
                  <a:pt x="328652" y="1484627"/>
                </a:lnTo>
                <a:lnTo>
                  <a:pt x="281112" y="1504665"/>
                </a:lnTo>
                <a:lnTo>
                  <a:pt x="234096" y="1526138"/>
                </a:lnTo>
                <a:lnTo>
                  <a:pt x="187632" y="1549041"/>
                </a:lnTo>
                <a:lnTo>
                  <a:pt x="141751" y="1573369"/>
                </a:lnTo>
                <a:lnTo>
                  <a:pt x="96481" y="1599120"/>
                </a:lnTo>
                <a:lnTo>
                  <a:pt x="0" y="1661045"/>
                </a:lnTo>
                <a:lnTo>
                  <a:pt x="39598" y="1661045"/>
                </a:lnTo>
                <a:lnTo>
                  <a:pt x="113042" y="1613877"/>
                </a:lnTo>
                <a:lnTo>
                  <a:pt x="157619" y="1588516"/>
                </a:lnTo>
                <a:lnTo>
                  <a:pt x="202779" y="1564552"/>
                </a:lnTo>
                <a:lnTo>
                  <a:pt x="248496" y="1541997"/>
                </a:lnTo>
                <a:lnTo>
                  <a:pt x="294746" y="1520864"/>
                </a:lnTo>
                <a:lnTo>
                  <a:pt x="341502" y="1501165"/>
                </a:lnTo>
                <a:lnTo>
                  <a:pt x="388739" y="1482913"/>
                </a:lnTo>
                <a:lnTo>
                  <a:pt x="436432" y="1466119"/>
                </a:lnTo>
                <a:lnTo>
                  <a:pt x="484555" y="1450797"/>
                </a:lnTo>
                <a:lnTo>
                  <a:pt x="533923" y="1436648"/>
                </a:lnTo>
                <a:lnTo>
                  <a:pt x="584097" y="1423902"/>
                </a:lnTo>
                <a:lnTo>
                  <a:pt x="634954" y="1412409"/>
                </a:lnTo>
                <a:lnTo>
                  <a:pt x="686370" y="1402017"/>
                </a:lnTo>
                <a:lnTo>
                  <a:pt x="738222" y="1392575"/>
                </a:lnTo>
                <a:lnTo>
                  <a:pt x="790387" y="1383932"/>
                </a:lnTo>
                <a:lnTo>
                  <a:pt x="842743" y="1375937"/>
                </a:lnTo>
                <a:lnTo>
                  <a:pt x="895165" y="1368439"/>
                </a:lnTo>
                <a:lnTo>
                  <a:pt x="999718" y="1354328"/>
                </a:lnTo>
                <a:lnTo>
                  <a:pt x="1208667" y="1327255"/>
                </a:lnTo>
                <a:lnTo>
                  <a:pt x="1309771" y="1314945"/>
                </a:lnTo>
                <a:lnTo>
                  <a:pt x="1409615" y="1303625"/>
                </a:lnTo>
                <a:lnTo>
                  <a:pt x="1459295" y="1298378"/>
                </a:lnTo>
                <a:lnTo>
                  <a:pt x="1508938" y="1293426"/>
                </a:lnTo>
                <a:lnTo>
                  <a:pt x="1558635" y="1288788"/>
                </a:lnTo>
                <a:lnTo>
                  <a:pt x="1608480" y="1284478"/>
                </a:lnTo>
                <a:lnTo>
                  <a:pt x="1646764" y="1281580"/>
                </a:lnTo>
                <a:lnTo>
                  <a:pt x="1864708" y="1266568"/>
                </a:lnTo>
                <a:lnTo>
                  <a:pt x="1916705" y="1262504"/>
                </a:lnTo>
                <a:lnTo>
                  <a:pt x="1968771" y="1257867"/>
                </a:lnTo>
                <a:lnTo>
                  <a:pt x="2020767" y="1252482"/>
                </a:lnTo>
                <a:lnTo>
                  <a:pt x="2072556" y="1246171"/>
                </a:lnTo>
                <a:lnTo>
                  <a:pt x="2123998" y="1238758"/>
                </a:lnTo>
                <a:lnTo>
                  <a:pt x="2176472" y="1230016"/>
                </a:lnTo>
                <a:lnTo>
                  <a:pt x="2228649" y="1220260"/>
                </a:lnTo>
                <a:lnTo>
                  <a:pt x="2280500" y="1209666"/>
                </a:lnTo>
                <a:lnTo>
                  <a:pt x="2331992" y="1198411"/>
                </a:lnTo>
                <a:lnTo>
                  <a:pt x="2383094" y="1186671"/>
                </a:lnTo>
                <a:lnTo>
                  <a:pt x="2484005" y="1162443"/>
                </a:lnTo>
                <a:lnTo>
                  <a:pt x="2582278" y="1139037"/>
                </a:lnTo>
                <a:lnTo>
                  <a:pt x="2629535" y="1128235"/>
                </a:lnTo>
                <a:lnTo>
                  <a:pt x="2677100" y="1117709"/>
                </a:lnTo>
                <a:lnTo>
                  <a:pt x="2772624" y="1097360"/>
                </a:lnTo>
                <a:lnTo>
                  <a:pt x="3076417" y="1034961"/>
                </a:lnTo>
                <a:lnTo>
                  <a:pt x="3174246" y="1014053"/>
                </a:lnTo>
                <a:lnTo>
                  <a:pt x="3219291" y="1003998"/>
                </a:lnTo>
                <a:lnTo>
                  <a:pt x="3265196" y="993103"/>
                </a:lnTo>
                <a:lnTo>
                  <a:pt x="3311463" y="981160"/>
                </a:lnTo>
                <a:lnTo>
                  <a:pt x="3357590" y="967958"/>
                </a:lnTo>
                <a:lnTo>
                  <a:pt x="3403079" y="953287"/>
                </a:lnTo>
                <a:lnTo>
                  <a:pt x="3454731" y="934212"/>
                </a:lnTo>
                <a:lnTo>
                  <a:pt x="3503083" y="913749"/>
                </a:lnTo>
                <a:lnTo>
                  <a:pt x="3548075" y="891947"/>
                </a:lnTo>
                <a:lnTo>
                  <a:pt x="3589646" y="868855"/>
                </a:lnTo>
                <a:lnTo>
                  <a:pt x="3627736" y="844522"/>
                </a:lnTo>
                <a:lnTo>
                  <a:pt x="3662286" y="818997"/>
                </a:lnTo>
                <a:lnTo>
                  <a:pt x="3700402" y="786074"/>
                </a:lnTo>
                <a:lnTo>
                  <a:pt x="3734908" y="751321"/>
                </a:lnTo>
                <a:lnTo>
                  <a:pt x="3766454" y="715187"/>
                </a:lnTo>
                <a:lnTo>
                  <a:pt x="3795691" y="678122"/>
                </a:lnTo>
                <a:lnTo>
                  <a:pt x="3823269" y="640575"/>
                </a:lnTo>
                <a:lnTo>
                  <a:pt x="3885120" y="553326"/>
                </a:lnTo>
                <a:lnTo>
                  <a:pt x="3907014" y="524118"/>
                </a:lnTo>
                <a:lnTo>
                  <a:pt x="3929311" y="494914"/>
                </a:lnTo>
                <a:lnTo>
                  <a:pt x="4002749" y="400111"/>
                </a:lnTo>
                <a:lnTo>
                  <a:pt x="4031362" y="362749"/>
                </a:lnTo>
                <a:lnTo>
                  <a:pt x="4059496" y="324946"/>
                </a:lnTo>
                <a:lnTo>
                  <a:pt x="4086760" y="286694"/>
                </a:lnTo>
                <a:lnTo>
                  <a:pt x="4112767" y="247982"/>
                </a:lnTo>
                <a:lnTo>
                  <a:pt x="4137126" y="208800"/>
                </a:lnTo>
                <a:lnTo>
                  <a:pt x="4212005" y="58318"/>
                </a:lnTo>
                <a:lnTo>
                  <a:pt x="4212005" y="0"/>
                </a:lnTo>
                <a:close/>
              </a:path>
            </a:pathLst>
          </a:custGeom>
          <a:solidFill>
            <a:srgbClr val="E3501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400" b="0" i="0">
                <a:solidFill>
                  <a:srgbClr val="1E1247"/>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r>
              <a:rPr lang="en-IN"/>
              <a:t>Calorie burnt prediction system</a:t>
            </a: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1D4B751-11B8-41AC-B14F-C6A1C3C270EB}" type="datetime1">
              <a:rPr lang="en-US" smtClean="0"/>
              <a:t>6/14/2024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6696925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Rectangle 1"/>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p>
        </p:txBody>
      </p:sp>
      <p:sp>
        <p:nvSpPr>
          <p:cNvPr id="3" name="Rectangle 2"/>
          <p:cNvSpPr/>
          <p:nvPr/>
        </p:nvSpPr>
        <p:spPr bwMode="auto">
          <a:xfrm>
            <a:off x="368301" y="0"/>
            <a:ext cx="139700"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p>
        </p:txBody>
      </p:sp>
      <p:sp>
        <p:nvSpPr>
          <p:cNvPr id="4" name="Rectangle 3"/>
          <p:cNvSpPr/>
          <p:nvPr/>
        </p:nvSpPr>
        <p:spPr bwMode="auto">
          <a:xfrm>
            <a:off x="1320801" y="0"/>
            <a:ext cx="243417"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p>
        </p:txBody>
      </p:sp>
      <p:sp>
        <p:nvSpPr>
          <p:cNvPr id="5" name="Rectangle 4"/>
          <p:cNvSpPr/>
          <p:nvPr/>
        </p:nvSpPr>
        <p:spPr bwMode="auto">
          <a:xfrm>
            <a:off x="1521885" y="0"/>
            <a:ext cx="306916"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a:p>
        </p:txBody>
      </p:sp>
      <p:sp>
        <p:nvSpPr>
          <p:cNvPr id="6" name="Straight Connector 5"/>
          <p:cNvSpPr>
            <a:spLocks noChangeShapeType="1"/>
          </p:cNvSpPr>
          <p:nvPr/>
        </p:nvSpPr>
        <p:spPr bwMode="auto">
          <a:xfrm>
            <a:off x="141817"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a:lstStyle/>
          <a:p>
            <a:pPr fontAlgn="auto">
              <a:spcBef>
                <a:spcPts val="0"/>
              </a:spcBef>
              <a:spcAft>
                <a:spcPts val="0"/>
              </a:spcAft>
              <a:defRPr/>
            </a:pPr>
            <a:endParaRPr lang="en-US" sz="1800">
              <a:latin typeface="+mn-lt"/>
              <a:cs typeface="+mn-cs"/>
            </a:endParaRPr>
          </a:p>
        </p:txBody>
      </p:sp>
      <p:sp>
        <p:nvSpPr>
          <p:cNvPr id="7" name="Straight Connector 6"/>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a:lstStyle/>
          <a:p>
            <a:pPr fontAlgn="auto">
              <a:spcBef>
                <a:spcPts val="0"/>
              </a:spcBef>
              <a:spcAft>
                <a:spcPts val="0"/>
              </a:spcAft>
              <a:defRPr/>
            </a:pPr>
            <a:endParaRPr lang="en-US" sz="1800">
              <a:latin typeface="+mn-lt"/>
              <a:cs typeface="+mn-cs"/>
            </a:endParaRPr>
          </a:p>
        </p:txBody>
      </p:sp>
      <p:sp>
        <p:nvSpPr>
          <p:cNvPr id="10" name="Straight Connector 9"/>
          <p:cNvSpPr>
            <a:spLocks noChangeShapeType="1"/>
          </p:cNvSpPr>
          <p:nvPr/>
        </p:nvSpPr>
        <p:spPr bwMode="auto">
          <a:xfrm>
            <a:off x="1138767"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a:lstStyle/>
          <a:p>
            <a:pPr fontAlgn="auto">
              <a:spcBef>
                <a:spcPts val="0"/>
              </a:spcBef>
              <a:spcAft>
                <a:spcPts val="0"/>
              </a:spcAft>
              <a:defRPr/>
            </a:pPr>
            <a:endParaRPr lang="en-US" sz="1800">
              <a:latin typeface="+mn-lt"/>
              <a:cs typeface="+mn-cs"/>
            </a:endParaRPr>
          </a:p>
        </p:txBody>
      </p:sp>
      <p:sp>
        <p:nvSpPr>
          <p:cNvPr id="11" name="Straight Connector 10"/>
          <p:cNvSpPr>
            <a:spLocks noChangeShapeType="1"/>
          </p:cNvSpPr>
          <p:nvPr/>
        </p:nvSpPr>
        <p:spPr bwMode="auto">
          <a:xfrm>
            <a:off x="2302933"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a:lstStyle/>
          <a:p>
            <a:pPr fontAlgn="auto">
              <a:spcBef>
                <a:spcPts val="0"/>
              </a:spcBef>
              <a:spcAft>
                <a:spcPts val="0"/>
              </a:spcAft>
              <a:defRPr/>
            </a:pPr>
            <a:endParaRPr lang="en-US" sz="1800">
              <a:latin typeface="+mn-lt"/>
              <a:cs typeface="+mn-cs"/>
            </a:endParaRPr>
          </a:p>
        </p:txBody>
      </p:sp>
      <p:sp>
        <p:nvSpPr>
          <p:cNvPr id="12" name="Straight Connector 11"/>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a:lstStyle/>
          <a:p>
            <a:pPr fontAlgn="auto">
              <a:spcBef>
                <a:spcPts val="0"/>
              </a:spcBef>
              <a:spcAft>
                <a:spcPts val="0"/>
              </a:spcAft>
              <a:defRPr/>
            </a:pPr>
            <a:endParaRPr lang="en-US" sz="1800">
              <a:latin typeface="+mn-lt"/>
              <a:cs typeface="+mn-cs"/>
            </a:endParaRPr>
          </a:p>
        </p:txBody>
      </p:sp>
      <p:sp>
        <p:nvSpPr>
          <p:cNvPr id="13" name="Straight Connector 12"/>
          <p:cNvSpPr>
            <a:spLocks noChangeShapeType="1"/>
          </p:cNvSpPr>
          <p:nvPr/>
        </p:nvSpPr>
        <p:spPr bwMode="auto">
          <a:xfrm>
            <a:off x="1215178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fontAlgn="auto">
              <a:spcBef>
                <a:spcPts val="0"/>
              </a:spcBef>
              <a:spcAft>
                <a:spcPts val="0"/>
              </a:spcAft>
              <a:defRPr/>
            </a:pPr>
            <a:endParaRPr lang="en-US" sz="1800">
              <a:latin typeface="+mn-lt"/>
              <a:cs typeface="+mn-cs"/>
            </a:endParaRPr>
          </a:p>
        </p:txBody>
      </p:sp>
      <p:sp>
        <p:nvSpPr>
          <p:cNvPr id="14" name="Rectangle 13"/>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dirty="0"/>
          </a:p>
        </p:txBody>
      </p:sp>
      <p:sp>
        <p:nvSpPr>
          <p:cNvPr id="15" name="Oval 14"/>
          <p:cNvSpPr/>
          <p:nvPr/>
        </p:nvSpPr>
        <p:spPr bwMode="auto">
          <a:xfrm>
            <a:off x="812800" y="3429000"/>
            <a:ext cx="17272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dirty="0"/>
          </a:p>
        </p:txBody>
      </p:sp>
      <p:sp>
        <p:nvSpPr>
          <p:cNvPr id="16" name="Oval 15"/>
          <p:cNvSpPr/>
          <p:nvPr/>
        </p:nvSpPr>
        <p:spPr bwMode="auto">
          <a:xfrm>
            <a:off x="1746251" y="4867275"/>
            <a:ext cx="855133" cy="64135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dirty="0"/>
          </a:p>
        </p:txBody>
      </p:sp>
      <p:sp>
        <p:nvSpPr>
          <p:cNvPr id="17" name="Oval 16"/>
          <p:cNvSpPr/>
          <p:nvPr/>
        </p:nvSpPr>
        <p:spPr bwMode="auto">
          <a:xfrm>
            <a:off x="1454151" y="5500689"/>
            <a:ext cx="184149" cy="136525"/>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dirty="0"/>
          </a:p>
        </p:txBody>
      </p:sp>
      <p:sp>
        <p:nvSpPr>
          <p:cNvPr id="18" name="Oval 17"/>
          <p:cNvSpPr/>
          <p:nvPr/>
        </p:nvSpPr>
        <p:spPr bwMode="auto">
          <a:xfrm>
            <a:off x="2218267" y="5788025"/>
            <a:ext cx="366184" cy="274638"/>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dirty="0"/>
          </a:p>
        </p:txBody>
      </p:sp>
      <p:sp>
        <p:nvSpPr>
          <p:cNvPr id="19" name="Oval 18"/>
          <p:cNvSpPr/>
          <p:nvPr/>
        </p:nvSpPr>
        <p:spPr>
          <a:xfrm>
            <a:off x="2540001" y="4495801"/>
            <a:ext cx="486833" cy="365125"/>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sz="1800" dirty="0"/>
          </a:p>
        </p:txBody>
      </p:sp>
      <p:sp>
        <p:nvSpPr>
          <p:cNvPr id="8" name="Title 7"/>
          <p:cNvSpPr>
            <a:spLocks noGrp="1"/>
          </p:cNvSpPr>
          <p:nvPr>
            <p:ph type="ctrTitle"/>
          </p:nvPr>
        </p:nvSpPr>
        <p:spPr>
          <a:xfrm>
            <a:off x="3048000" y="3124200"/>
            <a:ext cx="8229600" cy="1894362"/>
          </a:xfrm>
        </p:spPr>
        <p:txBody>
          <a:bodyPr/>
          <a:lstStyle>
            <a:lvl1pPr>
              <a:defRPr b="1"/>
            </a:lvl1pPr>
          </a:lstStyle>
          <a:p>
            <a:r>
              <a:rPr lang="en-US"/>
              <a:t>Click to edit Master title style</a:t>
            </a:r>
          </a:p>
        </p:txBody>
      </p:sp>
      <p:sp>
        <p:nvSpPr>
          <p:cNvPr id="9" name="Subtitle 8"/>
          <p:cNvSpPr>
            <a:spLocks noGrp="1"/>
          </p:cNvSpPr>
          <p:nvPr>
            <p:ph type="subTitle" idx="1"/>
          </p:nvPr>
        </p:nvSpPr>
        <p:spPr>
          <a:xfrm>
            <a:off x="3048000" y="5003322"/>
            <a:ext cx="82296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20" name="Date Placeholder 27"/>
          <p:cNvSpPr>
            <a:spLocks noGrp="1"/>
          </p:cNvSpPr>
          <p:nvPr>
            <p:ph type="dt" sz="half" idx="10"/>
          </p:nvPr>
        </p:nvSpPr>
        <p:spPr bwMode="auto">
          <a:xfrm rot="5400000">
            <a:off x="10733617" y="1111250"/>
            <a:ext cx="2286000" cy="508000"/>
          </a:xfrm>
        </p:spPr>
        <p:txBody>
          <a:bodyPr/>
          <a:lstStyle>
            <a:lvl1pPr>
              <a:defRPr/>
            </a:lvl1pPr>
          </a:lstStyle>
          <a:p>
            <a:pPr>
              <a:defRPr/>
            </a:pPr>
            <a:fld id="{EBC28A3E-7C31-4140-8427-DDA2C9AAC009}" type="datetime1">
              <a:rPr lang="en-US" smtClean="0"/>
              <a:t>6/14/2024</a:t>
            </a:fld>
            <a:endParaRPr lang="en-US"/>
          </a:p>
        </p:txBody>
      </p:sp>
      <p:sp>
        <p:nvSpPr>
          <p:cNvPr id="21" name="Footer Placeholder 16"/>
          <p:cNvSpPr>
            <a:spLocks noGrp="1"/>
          </p:cNvSpPr>
          <p:nvPr>
            <p:ph type="ftr" sz="quarter" idx="11"/>
          </p:nvPr>
        </p:nvSpPr>
        <p:spPr bwMode="auto">
          <a:xfrm rot="5400000">
            <a:off x="10045701" y="4117447"/>
            <a:ext cx="3657600" cy="512233"/>
          </a:xfrm>
        </p:spPr>
        <p:txBody>
          <a:bodyPr/>
          <a:lstStyle>
            <a:lvl1pPr>
              <a:defRPr/>
            </a:lvl1pPr>
          </a:lstStyle>
          <a:p>
            <a:pPr>
              <a:defRPr/>
            </a:pPr>
            <a:r>
              <a:rPr lang="en-US"/>
              <a:t>Calorie burnt prediction system</a:t>
            </a:r>
          </a:p>
        </p:txBody>
      </p:sp>
      <p:sp>
        <p:nvSpPr>
          <p:cNvPr id="22" name="Slide Number Placeholder 28"/>
          <p:cNvSpPr>
            <a:spLocks noGrp="1"/>
          </p:cNvSpPr>
          <p:nvPr>
            <p:ph type="sldNum" sz="quarter" idx="12"/>
          </p:nvPr>
        </p:nvSpPr>
        <p:spPr bwMode="auto">
          <a:xfrm>
            <a:off x="1767417" y="4929189"/>
            <a:ext cx="812800" cy="517525"/>
          </a:xfrm>
        </p:spPr>
        <p:txBody>
          <a:bodyPr/>
          <a:lstStyle>
            <a:lvl1pPr>
              <a:defRPr/>
            </a:lvl1pPr>
          </a:lstStyle>
          <a:p>
            <a:fld id="{038BC989-E2FD-4BCF-90D7-DED77D8FEC6E}" type="slidenum">
              <a:rPr lang="en-US" altLang="en-US"/>
              <a:pPr/>
              <a:t>‹#›</a:t>
            </a:fld>
            <a:endParaRPr lang="en-US" altLang="en-US"/>
          </a:p>
        </p:txBody>
      </p:sp>
    </p:spTree>
    <p:extLst>
      <p:ext uri="{BB962C8B-B14F-4D97-AF65-F5344CB8AC3E}">
        <p14:creationId xmlns:p14="http://schemas.microsoft.com/office/powerpoint/2010/main" val="2338580044"/>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2"/>
        </a:solidFill>
        <a:effectLst/>
      </p:bgPr>
    </p:bg>
    <p:spTree>
      <p:nvGrpSpPr>
        <p:cNvPr id="1" name=""/>
        <p:cNvGrpSpPr/>
        <p:nvPr/>
      </p:nvGrpSpPr>
      <p:grpSpPr>
        <a:xfrm>
          <a:off x="0" y="0"/>
          <a:ext cx="0" cy="0"/>
          <a:chOff x="0" y="0"/>
          <a:chExt cx="0" cy="0"/>
        </a:xfrm>
      </p:grpSpPr>
      <p:grpSp>
        <p:nvGrpSpPr>
          <p:cNvPr id="25" name="Top left">
            <a:extLst>
              <a:ext uri="{FF2B5EF4-FFF2-40B4-BE49-F238E27FC236}">
                <a16:creationId xmlns:a16="http://schemas.microsoft.com/office/drawing/2014/main" id="{58A4F778-D8DF-42FD-B154-2F4B2C2028A1}"/>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26" name="Freeform: Shape 25">
              <a:extLst>
                <a:ext uri="{FF2B5EF4-FFF2-40B4-BE49-F238E27FC236}">
                  <a16:creationId xmlns:a16="http://schemas.microsoft.com/office/drawing/2014/main" id="{80793C3B-AAD0-4446-A423-B0EB8EE2AA62}"/>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7" name="Freeform: Shape 26">
              <a:extLst>
                <a:ext uri="{FF2B5EF4-FFF2-40B4-BE49-F238E27FC236}">
                  <a16:creationId xmlns:a16="http://schemas.microsoft.com/office/drawing/2014/main" id="{57344207-297F-4959-8A55-69CE467B3CBD}"/>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0479A031-8D8F-4167-9AC1-FF9067577187}"/>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2530E3E1-76BD-4378-9E7C-7302E4B84D71}"/>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D8C42F67-50FC-4C12-B07D-7FD30B62543B}"/>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C3AD1C10-DF74-4C65-AF7B-89386448D4EA}"/>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E2D9D2C3-0C72-4401-8548-E2CACA3C95C5}"/>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83142937-438B-42B5-8B58-B26BD92F1544}"/>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35" name="Freeform: Shape 34">
            <a:extLst>
              <a:ext uri="{FF2B5EF4-FFF2-40B4-BE49-F238E27FC236}">
                <a16:creationId xmlns:a16="http://schemas.microsoft.com/office/drawing/2014/main" id="{AE9F08BF-E500-4B58-9AA3-B4517E83CEF3}"/>
              </a:ext>
              <a:ext uri="{C183D7F6-B498-43B3-948B-1728B52AA6E4}">
                <adec:decorative xmlns:adec="http://schemas.microsoft.com/office/drawing/2017/decorative" val="1"/>
              </a:ext>
            </a:extLst>
          </p:cNvPr>
          <p:cNvSpPr/>
          <p:nvPr userDrawn="1"/>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0" name="Bottom Right">
            <a:extLst>
              <a:ext uri="{FF2B5EF4-FFF2-40B4-BE49-F238E27FC236}">
                <a16:creationId xmlns:a16="http://schemas.microsoft.com/office/drawing/2014/main" id="{6DE93ED8-FDE6-418E-A743-2B368C71F311}"/>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grpSp>
          <p:nvGrpSpPr>
            <p:cNvPr id="41" name="Graphic 157">
              <a:extLst>
                <a:ext uri="{FF2B5EF4-FFF2-40B4-BE49-F238E27FC236}">
                  <a16:creationId xmlns:a16="http://schemas.microsoft.com/office/drawing/2014/main" id="{25190812-FA8A-4CB5-85A8-5DDFF8C94BDF}"/>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48" name="Freeform: Shape 47">
                <a:extLst>
                  <a:ext uri="{FF2B5EF4-FFF2-40B4-BE49-F238E27FC236}">
                    <a16:creationId xmlns:a16="http://schemas.microsoft.com/office/drawing/2014/main" id="{71F1284C-D9B2-48EC-BDCE-6CF4C076ECB9}"/>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id="{DFDF02DB-02A4-4942-BD34-3F4903DA12A6}"/>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0" name="Freeform: Shape 49">
                <a:extLst>
                  <a:ext uri="{FF2B5EF4-FFF2-40B4-BE49-F238E27FC236}">
                    <a16:creationId xmlns:a16="http://schemas.microsoft.com/office/drawing/2014/main" id="{739432B6-8074-4F72-BB48-F48015CAE048}"/>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51" name="Freeform: Shape 50">
                <a:extLst>
                  <a:ext uri="{FF2B5EF4-FFF2-40B4-BE49-F238E27FC236}">
                    <a16:creationId xmlns:a16="http://schemas.microsoft.com/office/drawing/2014/main" id="{A017DF18-3257-471E-AFD3-39EB68FE2DF2}"/>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52" name="Freeform: Shape 51">
                <a:extLst>
                  <a:ext uri="{FF2B5EF4-FFF2-40B4-BE49-F238E27FC236}">
                    <a16:creationId xmlns:a16="http://schemas.microsoft.com/office/drawing/2014/main" id="{A7360442-04D2-49F1-BBE1-ED7C5CA0FF1A}"/>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53" name="Freeform: Shape 52">
                <a:extLst>
                  <a:ext uri="{FF2B5EF4-FFF2-40B4-BE49-F238E27FC236}">
                    <a16:creationId xmlns:a16="http://schemas.microsoft.com/office/drawing/2014/main" id="{8937ECC2-1561-4705-919F-243AFFCE8437}"/>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4" name="Freeform: Shape 53">
                <a:extLst>
                  <a:ext uri="{FF2B5EF4-FFF2-40B4-BE49-F238E27FC236}">
                    <a16:creationId xmlns:a16="http://schemas.microsoft.com/office/drawing/2014/main" id="{7AF7D52A-2FC7-4627-955A-6CB0E5E7ABFD}"/>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47" name="Freeform: Shape 46">
              <a:extLst>
                <a:ext uri="{FF2B5EF4-FFF2-40B4-BE49-F238E27FC236}">
                  <a16:creationId xmlns:a16="http://schemas.microsoft.com/office/drawing/2014/main" id="{B3C81E55-0711-4E01-975D-4649E53C8661}"/>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63" name="Title 1">
            <a:extLst>
              <a:ext uri="{FF2B5EF4-FFF2-40B4-BE49-F238E27FC236}">
                <a16:creationId xmlns:a16="http://schemas.microsoft.com/office/drawing/2014/main" id="{8782B20B-E447-47CC-93DB-B076EACC775D}"/>
              </a:ext>
            </a:extLst>
          </p:cNvPr>
          <p:cNvSpPr>
            <a:spLocks noGrp="1"/>
          </p:cNvSpPr>
          <p:nvPr>
            <p:ph type="title"/>
          </p:nvPr>
        </p:nvSpPr>
        <p:spPr>
          <a:xfrm>
            <a:off x="1198182" y="559813"/>
            <a:ext cx="5605358" cy="1664573"/>
          </a:xfrm>
          <a:prstGeom prst="rect">
            <a:avLst/>
          </a:prstGeom>
        </p:spPr>
        <p:txBody>
          <a:bodyPr/>
          <a:lstStyle/>
          <a:p>
            <a:pPr>
              <a:lnSpc>
                <a:spcPct val="100000"/>
              </a:lnSpc>
            </a:pPr>
            <a:r>
              <a:rPr lang="en-US"/>
              <a:t>Click to edit Master title style</a:t>
            </a:r>
            <a:endParaRPr lang="en-US" dirty="0"/>
          </a:p>
        </p:txBody>
      </p:sp>
      <p:sp>
        <p:nvSpPr>
          <p:cNvPr id="65" name="Text Placeholder 37">
            <a:extLst>
              <a:ext uri="{FF2B5EF4-FFF2-40B4-BE49-F238E27FC236}">
                <a16:creationId xmlns:a16="http://schemas.microsoft.com/office/drawing/2014/main" id="{D5185B59-89FE-4275-B159-E5FEA474B469}"/>
              </a:ext>
            </a:extLst>
          </p:cNvPr>
          <p:cNvSpPr>
            <a:spLocks noGrp="1"/>
          </p:cNvSpPr>
          <p:nvPr>
            <p:ph type="body" sz="quarter" idx="16" hasCustomPrompt="1"/>
          </p:nvPr>
        </p:nvSpPr>
        <p:spPr>
          <a:xfrm>
            <a:off x="1195452" y="2384474"/>
            <a:ext cx="5608088" cy="3785763"/>
          </a:xfrm>
          <a:prstGeom prst="rect">
            <a:avLst/>
          </a:prstGeom>
        </p:spPr>
        <p:txBody>
          <a:bodyPr/>
          <a:lstStyle>
            <a:lvl1pPr marL="457200" indent="-457200">
              <a:lnSpc>
                <a:spcPct val="100000"/>
              </a:lnSpc>
              <a:buFont typeface="Avenir Next LT Pro" panose="020B0504020202020204" pitchFamily="34" charset="0"/>
              <a:buChar char="+"/>
              <a:defRPr/>
            </a:lvl1pPr>
          </a:lstStyle>
          <a:p>
            <a:pPr lvl="0"/>
            <a:r>
              <a:rPr lang="en-US" dirty="0"/>
              <a:t>Click to add text</a:t>
            </a:r>
          </a:p>
        </p:txBody>
      </p:sp>
      <p:sp>
        <p:nvSpPr>
          <p:cNvPr id="61" name="Picture Placeholder 2">
            <a:extLst>
              <a:ext uri="{FF2B5EF4-FFF2-40B4-BE49-F238E27FC236}">
                <a16:creationId xmlns:a16="http://schemas.microsoft.com/office/drawing/2014/main" id="{9079FD8C-6441-4214-93DC-E9E3BB415897}"/>
              </a:ext>
            </a:extLst>
          </p:cNvPr>
          <p:cNvSpPr>
            <a:spLocks noGrp="1"/>
          </p:cNvSpPr>
          <p:nvPr>
            <p:ph type="pic" sz="quarter" idx="13" hasCustomPrompt="1"/>
          </p:nvPr>
        </p:nvSpPr>
        <p:spPr>
          <a:xfrm>
            <a:off x="7172325" y="558800"/>
            <a:ext cx="4818063" cy="2779713"/>
          </a:xfrm>
          <a:prstGeom prst="rect">
            <a:avLst/>
          </a:prstGeom>
        </p:spPr>
        <p:txBody>
          <a:bodyPr/>
          <a:lstStyle>
            <a:lvl1pPr marL="0" indent="0" algn="ctr">
              <a:buNone/>
              <a:defRPr sz="2000"/>
            </a:lvl1pPr>
          </a:lstStyle>
          <a:p>
            <a:r>
              <a:rPr lang="en-US" dirty="0"/>
              <a:t>Insert photo here</a:t>
            </a:r>
          </a:p>
        </p:txBody>
      </p:sp>
      <p:sp>
        <p:nvSpPr>
          <p:cNvPr id="62" name="Picture Placeholder 59">
            <a:extLst>
              <a:ext uri="{FF2B5EF4-FFF2-40B4-BE49-F238E27FC236}">
                <a16:creationId xmlns:a16="http://schemas.microsoft.com/office/drawing/2014/main" id="{8BDEDA7F-304A-4A6E-8DB7-B842B551B24F}"/>
              </a:ext>
            </a:extLst>
          </p:cNvPr>
          <p:cNvSpPr>
            <a:spLocks noGrp="1"/>
          </p:cNvSpPr>
          <p:nvPr>
            <p:ph type="pic" sz="quarter" idx="15" hasCustomPrompt="1"/>
          </p:nvPr>
        </p:nvSpPr>
        <p:spPr>
          <a:xfrm>
            <a:off x="7169150" y="3503613"/>
            <a:ext cx="4818063" cy="2666624"/>
          </a:xfrm>
          <a:prstGeom prst="rect">
            <a:avLst/>
          </a:prstGeom>
        </p:spPr>
        <p:txBody>
          <a:bodyPr/>
          <a:lstStyle>
            <a:lvl1pPr marL="0" indent="0" algn="ctr">
              <a:buNone/>
              <a:defRPr sz="2000"/>
            </a:lvl1pPr>
          </a:lstStyle>
          <a:p>
            <a:r>
              <a:rPr lang="en-US" dirty="0"/>
              <a:t>Insert photo here</a:t>
            </a:r>
          </a:p>
        </p:txBody>
      </p:sp>
      <p:sp>
        <p:nvSpPr>
          <p:cNvPr id="57" name="Date Placeholder 8">
            <a:extLst>
              <a:ext uri="{FF2B5EF4-FFF2-40B4-BE49-F238E27FC236}">
                <a16:creationId xmlns:a16="http://schemas.microsoft.com/office/drawing/2014/main" id="{786FFFB1-44AF-407C-A246-5AC9C17D34E2}"/>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fld id="{8E3A4DDA-2DE0-48AD-9857-1F9F418CD1C6}" type="datetime1">
              <a:rPr lang="en-US" smtClean="0"/>
              <a:t>6/14/2024</a:t>
            </a:fld>
            <a:endParaRPr lang="en-US" dirty="0"/>
          </a:p>
        </p:txBody>
      </p:sp>
      <p:sp>
        <p:nvSpPr>
          <p:cNvPr id="58" name="Footer Placeholder 9">
            <a:extLst>
              <a:ext uri="{FF2B5EF4-FFF2-40B4-BE49-F238E27FC236}">
                <a16:creationId xmlns:a16="http://schemas.microsoft.com/office/drawing/2014/main" id="{556011BF-48D6-437C-A8D4-087E1EB7BBEE}"/>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a:t>Calorie burnt prediction system</a:t>
            </a:r>
            <a:endParaRPr lang="en-US" dirty="0"/>
          </a:p>
        </p:txBody>
      </p:sp>
      <p:sp>
        <p:nvSpPr>
          <p:cNvPr id="59" name="Slide Number Placeholder 10">
            <a:extLst>
              <a:ext uri="{FF2B5EF4-FFF2-40B4-BE49-F238E27FC236}">
                <a16:creationId xmlns:a16="http://schemas.microsoft.com/office/drawing/2014/main" id="{975D7D2C-6BE7-4A0B-B546-9C9CE46F8AC4}"/>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4249648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bg>
      <p:bgPr>
        <a:solidFill>
          <a:schemeClr val="bg2"/>
        </a:solidFill>
        <a:effectLst/>
      </p:bgPr>
    </p:bg>
    <p:spTree>
      <p:nvGrpSpPr>
        <p:cNvPr id="1" name=""/>
        <p:cNvGrpSpPr/>
        <p:nvPr/>
      </p:nvGrpSpPr>
      <p:grpSpPr>
        <a:xfrm>
          <a:off x="0" y="0"/>
          <a:ext cx="0" cy="0"/>
          <a:chOff x="0" y="0"/>
          <a:chExt cx="0" cy="0"/>
        </a:xfrm>
      </p:grpSpPr>
      <p:grpSp>
        <p:nvGrpSpPr>
          <p:cNvPr id="17" name="Bottom Right">
            <a:extLst>
              <a:ext uri="{FF2B5EF4-FFF2-40B4-BE49-F238E27FC236}">
                <a16:creationId xmlns:a16="http://schemas.microsoft.com/office/drawing/2014/main" id="{E111E959-AE2E-40A4-98AD-7D52A1959D08}"/>
              </a:ext>
              <a:ext uri="{C183D7F6-B498-43B3-948B-1728B52AA6E4}">
                <adec:decorative xmlns:adec="http://schemas.microsoft.com/office/drawing/2017/decorative" val="1"/>
              </a:ext>
            </a:extLst>
          </p:cNvPr>
          <p:cNvGrpSpPr/>
          <p:nvPr userDrawn="1"/>
        </p:nvGrpSpPr>
        <p:grpSpPr>
          <a:xfrm>
            <a:off x="7980400" y="3276601"/>
            <a:ext cx="4211600" cy="3581399"/>
            <a:chOff x="7980400" y="3276601"/>
            <a:chExt cx="4211600" cy="3581399"/>
          </a:xfrm>
        </p:grpSpPr>
        <p:grpSp>
          <p:nvGrpSpPr>
            <p:cNvPr id="18" name="Graphic 157">
              <a:extLst>
                <a:ext uri="{FF2B5EF4-FFF2-40B4-BE49-F238E27FC236}">
                  <a16:creationId xmlns:a16="http://schemas.microsoft.com/office/drawing/2014/main" id="{0908BA80-B05F-4958-9382-A0D94102441D}"/>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20" name="Freeform: Shape 19">
                <a:extLst>
                  <a:ext uri="{FF2B5EF4-FFF2-40B4-BE49-F238E27FC236}">
                    <a16:creationId xmlns:a16="http://schemas.microsoft.com/office/drawing/2014/main" id="{75B7426F-B5A6-48C2-AA98-B1B4903DB48A}"/>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46088CEA-297B-452F-B8C9-4FE4B30AD863}"/>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00A58A3D-F03E-45B2-B6F2-3B23998696AD}"/>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74551D63-42D8-4E16-B803-BCDF887E3BA8}"/>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D32D482B-70A4-4367-9129-156A4E10BA2D}"/>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403B5FA3-C7DC-40A8-903C-5CEB2D9F39F9}"/>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C18C48C9-D302-4DF3-9905-1C77DADBB06D}"/>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9" name="Freeform: Shape 18">
              <a:extLst>
                <a:ext uri="{FF2B5EF4-FFF2-40B4-BE49-F238E27FC236}">
                  <a16:creationId xmlns:a16="http://schemas.microsoft.com/office/drawing/2014/main" id="{31D0B3BD-DDF6-4C74-88B5-F16A89D4159D}"/>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64" name="Top Left">
            <a:extLst>
              <a:ext uri="{FF2B5EF4-FFF2-40B4-BE49-F238E27FC236}">
                <a16:creationId xmlns:a16="http://schemas.microsoft.com/office/drawing/2014/main" id="{8087FF2B-AA37-46BB-98C5-51A0DBC1CD28}"/>
              </a:ext>
              <a:ext uri="{C183D7F6-B498-43B3-948B-1728B52AA6E4}">
                <adec:decorative xmlns:adec="http://schemas.microsoft.com/office/drawing/2017/decorative" val="1"/>
              </a:ext>
            </a:extLst>
          </p:cNvPr>
          <p:cNvGrpSpPr/>
          <p:nvPr userDrawn="1"/>
        </p:nvGrpSpPr>
        <p:grpSpPr>
          <a:xfrm>
            <a:off x="10849" y="-3086"/>
            <a:ext cx="2198951" cy="3349518"/>
            <a:chOff x="10849" y="-3086"/>
            <a:chExt cx="2198951" cy="3349518"/>
          </a:xfrm>
        </p:grpSpPr>
        <p:sp>
          <p:nvSpPr>
            <p:cNvPr id="65" name="Freeform: Shape 64">
              <a:extLst>
                <a:ext uri="{FF2B5EF4-FFF2-40B4-BE49-F238E27FC236}">
                  <a16:creationId xmlns:a16="http://schemas.microsoft.com/office/drawing/2014/main" id="{C6EA10B1-B913-4692-AC3E-121374FD78FE}"/>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6" name="Freeform: Shape 65">
              <a:extLst>
                <a:ext uri="{FF2B5EF4-FFF2-40B4-BE49-F238E27FC236}">
                  <a16:creationId xmlns:a16="http://schemas.microsoft.com/office/drawing/2014/main" id="{72B1778E-37F1-4D06-A0C1-E121F48AB542}"/>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67" name="Freeform: Shape 66">
              <a:extLst>
                <a:ext uri="{FF2B5EF4-FFF2-40B4-BE49-F238E27FC236}">
                  <a16:creationId xmlns:a16="http://schemas.microsoft.com/office/drawing/2014/main" id="{65F5AAFE-F598-42CC-8D85-36011CE9D145}"/>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68" name="Freeform: Shape 67">
              <a:extLst>
                <a:ext uri="{FF2B5EF4-FFF2-40B4-BE49-F238E27FC236}">
                  <a16:creationId xmlns:a16="http://schemas.microsoft.com/office/drawing/2014/main" id="{6D3678A3-EBA1-461E-B7FE-B58776C95CD3}"/>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69" name="Freeform: Shape 68">
              <a:extLst>
                <a:ext uri="{FF2B5EF4-FFF2-40B4-BE49-F238E27FC236}">
                  <a16:creationId xmlns:a16="http://schemas.microsoft.com/office/drawing/2014/main" id="{B8543F0A-65E2-4F14-975F-3AA8B5B17417}"/>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70" name="Freeform: Shape 69">
              <a:extLst>
                <a:ext uri="{FF2B5EF4-FFF2-40B4-BE49-F238E27FC236}">
                  <a16:creationId xmlns:a16="http://schemas.microsoft.com/office/drawing/2014/main" id="{A6925965-04E0-4184-8AE3-0FFE4EF318F3}"/>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71" name="Freeform: Shape 70">
              <a:extLst>
                <a:ext uri="{FF2B5EF4-FFF2-40B4-BE49-F238E27FC236}">
                  <a16:creationId xmlns:a16="http://schemas.microsoft.com/office/drawing/2014/main" id="{C725961F-048D-4994-8055-83DE34C83663}"/>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72" name="Freeform: Shape 71">
              <a:extLst>
                <a:ext uri="{FF2B5EF4-FFF2-40B4-BE49-F238E27FC236}">
                  <a16:creationId xmlns:a16="http://schemas.microsoft.com/office/drawing/2014/main" id="{00656CFD-98C0-4307-A549-3341C5CFFB78}"/>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3" name="Title 2">
            <a:extLst>
              <a:ext uri="{FF2B5EF4-FFF2-40B4-BE49-F238E27FC236}">
                <a16:creationId xmlns:a16="http://schemas.microsoft.com/office/drawing/2014/main" id="{0E66F049-1B70-4977-BDD1-C26AD9880F65}"/>
              </a:ext>
            </a:extLst>
          </p:cNvPr>
          <p:cNvSpPr>
            <a:spLocks noGrp="1"/>
          </p:cNvSpPr>
          <p:nvPr>
            <p:ph type="title" hasCustomPrompt="1"/>
          </p:nvPr>
        </p:nvSpPr>
        <p:spPr>
          <a:xfrm>
            <a:off x="1075531" y="158840"/>
            <a:ext cx="4790032" cy="2779466"/>
          </a:xfrm>
          <a:prstGeom prst="rect">
            <a:avLst/>
          </a:prstGeom>
        </p:spPr>
        <p:txBody>
          <a:bodyPr anchor="ctr"/>
          <a:lstStyle>
            <a:lvl1pPr>
              <a:lnSpc>
                <a:spcPct val="120000"/>
              </a:lnSpc>
              <a:defRPr/>
            </a:lvl1pPr>
          </a:lstStyle>
          <a:p>
            <a:r>
              <a:rPr lang="en-US" dirty="0"/>
              <a:t>Click to add title</a:t>
            </a:r>
          </a:p>
        </p:txBody>
      </p:sp>
      <p:sp>
        <p:nvSpPr>
          <p:cNvPr id="99" name="Text Placeholder 97">
            <a:extLst>
              <a:ext uri="{FF2B5EF4-FFF2-40B4-BE49-F238E27FC236}">
                <a16:creationId xmlns:a16="http://schemas.microsoft.com/office/drawing/2014/main" id="{7018E2A7-B977-427A-AFCB-3A4836EB4DE1}"/>
              </a:ext>
            </a:extLst>
          </p:cNvPr>
          <p:cNvSpPr>
            <a:spLocks noGrp="1"/>
          </p:cNvSpPr>
          <p:nvPr>
            <p:ph type="body" sz="quarter" idx="15" hasCustomPrompt="1"/>
          </p:nvPr>
        </p:nvSpPr>
        <p:spPr>
          <a:xfrm>
            <a:off x="6064947" y="168275"/>
            <a:ext cx="4790032" cy="2632256"/>
          </a:xfrm>
          <a:prstGeom prst="rect">
            <a:avLst/>
          </a:prstGeom>
        </p:spPr>
        <p:txBody>
          <a:bodyPr anchor="ctr"/>
          <a:lstStyle>
            <a:lvl1pPr marL="0" indent="0">
              <a:lnSpc>
                <a:spcPct val="100000"/>
              </a:lnSpc>
              <a:buNone/>
              <a:defRPr sz="1800"/>
            </a:lvl1pPr>
          </a:lstStyle>
          <a:p>
            <a:pPr lvl="0"/>
            <a:r>
              <a:rPr lang="en-US" dirty="0"/>
              <a:t>Click to add text</a:t>
            </a:r>
          </a:p>
        </p:txBody>
      </p:sp>
      <p:sp>
        <p:nvSpPr>
          <p:cNvPr id="90" name="Picture Placeholder 86">
            <a:extLst>
              <a:ext uri="{FF2B5EF4-FFF2-40B4-BE49-F238E27FC236}">
                <a16:creationId xmlns:a16="http://schemas.microsoft.com/office/drawing/2014/main" id="{ED450ADD-E6EC-4121-B563-F50E064A4971}"/>
              </a:ext>
            </a:extLst>
          </p:cNvPr>
          <p:cNvSpPr>
            <a:spLocks noGrp="1"/>
          </p:cNvSpPr>
          <p:nvPr>
            <p:ph type="pic" sz="quarter" idx="10" hasCustomPrompt="1"/>
          </p:nvPr>
        </p:nvSpPr>
        <p:spPr>
          <a:xfrm>
            <a:off x="198741" y="2938306"/>
            <a:ext cx="11812017" cy="3915950"/>
          </a:xfrm>
          <a:prstGeom prst="rect">
            <a:avLst/>
          </a:prstGeom>
        </p:spPr>
        <p:txBody>
          <a:bodyPr/>
          <a:lstStyle>
            <a:lvl1pPr marL="0" indent="0" algn="ctr">
              <a:buNone/>
              <a:defRPr sz="2000"/>
            </a:lvl1pPr>
          </a:lstStyle>
          <a:p>
            <a:r>
              <a:rPr lang="en-US" dirty="0"/>
              <a:t>Insert photo here</a:t>
            </a:r>
          </a:p>
        </p:txBody>
      </p:sp>
      <p:sp>
        <p:nvSpPr>
          <p:cNvPr id="91" name="Date Placeholder 8">
            <a:extLst>
              <a:ext uri="{FF2B5EF4-FFF2-40B4-BE49-F238E27FC236}">
                <a16:creationId xmlns:a16="http://schemas.microsoft.com/office/drawing/2014/main" id="{9DDE65E2-ADF9-4ECD-93DA-3242E5FF3409}"/>
              </a:ext>
            </a:extLst>
          </p:cNvPr>
          <p:cNvSpPr>
            <a:spLocks noGrp="1"/>
          </p:cNvSpPr>
          <p:nvPr>
            <p:ph type="dt" sz="half" idx="11"/>
          </p:nvPr>
        </p:nvSpPr>
        <p:spPr>
          <a:xfrm>
            <a:off x="838200" y="6356350"/>
            <a:ext cx="2743200" cy="365125"/>
          </a:xfrm>
          <a:prstGeom prst="rect">
            <a:avLst/>
          </a:prstGeom>
        </p:spPr>
        <p:txBody>
          <a:bodyPr/>
          <a:lstStyle>
            <a:lvl1pPr>
              <a:defRPr sz="900" spc="200" baseline="0">
                <a:solidFill>
                  <a:schemeClr val="bg1"/>
                </a:solidFill>
                <a:effectLst>
                  <a:outerShdw blurRad="38100" dist="38100" dir="2700000" algn="tl">
                    <a:srgbClr val="000000">
                      <a:alpha val="43137"/>
                    </a:srgbClr>
                  </a:outerShdw>
                </a:effectLst>
              </a:defRPr>
            </a:lvl1pPr>
          </a:lstStyle>
          <a:p>
            <a:fld id="{9235A13A-79D7-4178-A41E-C97FAB7037DD}" type="datetime1">
              <a:rPr lang="en-US" smtClean="0"/>
              <a:t>6/14/2024</a:t>
            </a:fld>
            <a:endParaRPr lang="en-US" dirty="0"/>
          </a:p>
        </p:txBody>
      </p:sp>
      <p:sp>
        <p:nvSpPr>
          <p:cNvPr id="92" name="Footer Placeholder 9">
            <a:extLst>
              <a:ext uri="{FF2B5EF4-FFF2-40B4-BE49-F238E27FC236}">
                <a16:creationId xmlns:a16="http://schemas.microsoft.com/office/drawing/2014/main" id="{5B7FAD18-E3EE-4498-AEAC-7217CE6DA768}"/>
              </a:ext>
            </a:extLst>
          </p:cNvPr>
          <p:cNvSpPr>
            <a:spLocks noGrp="1"/>
          </p:cNvSpPr>
          <p:nvPr>
            <p:ph type="ftr" sz="quarter" idx="12"/>
          </p:nvPr>
        </p:nvSpPr>
        <p:spPr>
          <a:xfrm>
            <a:off x="4038600" y="6356350"/>
            <a:ext cx="4114800" cy="365125"/>
          </a:xfrm>
          <a:prstGeom prst="rect">
            <a:avLst/>
          </a:prstGeom>
        </p:spPr>
        <p:txBody>
          <a:bodyPr/>
          <a:lstStyle>
            <a:lvl1pPr algn="ctr">
              <a:defRPr sz="900" spc="200" baseline="0">
                <a:solidFill>
                  <a:schemeClr val="bg1"/>
                </a:solidFill>
                <a:effectLst>
                  <a:outerShdw blurRad="38100" dist="38100" dir="2700000" algn="tl">
                    <a:srgbClr val="000000">
                      <a:alpha val="43137"/>
                    </a:srgbClr>
                  </a:outerShdw>
                </a:effectLst>
              </a:defRPr>
            </a:lvl1pPr>
          </a:lstStyle>
          <a:p>
            <a:r>
              <a:rPr lang="en-US"/>
              <a:t>Calorie burnt prediction system</a:t>
            </a:r>
            <a:endParaRPr lang="en-US" dirty="0"/>
          </a:p>
        </p:txBody>
      </p:sp>
      <p:sp>
        <p:nvSpPr>
          <p:cNvPr id="93" name="Slide Number Placeholder 10">
            <a:extLst>
              <a:ext uri="{FF2B5EF4-FFF2-40B4-BE49-F238E27FC236}">
                <a16:creationId xmlns:a16="http://schemas.microsoft.com/office/drawing/2014/main" id="{5894C940-55FC-4B08-99A8-DD2254FABCAD}"/>
              </a:ext>
            </a:extLst>
          </p:cNvPr>
          <p:cNvSpPr>
            <a:spLocks noGrp="1"/>
          </p:cNvSpPr>
          <p:nvPr>
            <p:ph type="sldNum" sz="quarter" idx="13"/>
          </p:nvPr>
        </p:nvSpPr>
        <p:spPr>
          <a:xfrm>
            <a:off x="9906000" y="6356350"/>
            <a:ext cx="1447800" cy="365125"/>
          </a:xfrm>
          <a:prstGeom prst="rect">
            <a:avLst/>
          </a:prstGeom>
        </p:spPr>
        <p:txBody>
          <a:bodyPr/>
          <a:lstStyle>
            <a:lvl1pPr algn="r">
              <a:defRPr sz="900" spc="200" baseline="0">
                <a:solidFill>
                  <a:schemeClr val="bg1"/>
                </a:solidFill>
                <a:effectLst>
                  <a:outerShdw blurRad="38100" dist="38100" dir="2700000" algn="tl">
                    <a:srgbClr val="000000">
                      <a:alpha val="43137"/>
                    </a:srgbClr>
                  </a:outerShdw>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984194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bg2"/>
        </a:solidFill>
        <a:effectLst/>
      </p:bgPr>
    </p:bg>
    <p:spTree>
      <p:nvGrpSpPr>
        <p:cNvPr id="1" name=""/>
        <p:cNvGrpSpPr/>
        <p:nvPr/>
      </p:nvGrpSpPr>
      <p:grpSpPr>
        <a:xfrm>
          <a:off x="0" y="0"/>
          <a:ext cx="0" cy="0"/>
          <a:chOff x="0" y="0"/>
          <a:chExt cx="0" cy="0"/>
        </a:xfrm>
      </p:grpSpPr>
      <p:grpSp>
        <p:nvGrpSpPr>
          <p:cNvPr id="22" name="Bottom Right">
            <a:extLst>
              <a:ext uri="{FF2B5EF4-FFF2-40B4-BE49-F238E27FC236}">
                <a16:creationId xmlns:a16="http://schemas.microsoft.com/office/drawing/2014/main" id="{B023FEDE-FD35-413E-A6E6-2F36BD0D10BA}"/>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23" name="Graphic 157">
              <a:extLst>
                <a:ext uri="{FF2B5EF4-FFF2-40B4-BE49-F238E27FC236}">
                  <a16:creationId xmlns:a16="http://schemas.microsoft.com/office/drawing/2014/main" id="{F296456E-2618-4FC5-BBF1-98139316B9A8}"/>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25" name="Freeform: Shape 24">
                <a:extLst>
                  <a:ext uri="{FF2B5EF4-FFF2-40B4-BE49-F238E27FC236}">
                    <a16:creationId xmlns:a16="http://schemas.microsoft.com/office/drawing/2014/main" id="{7BF8EDC0-C078-4225-BC74-92C170331E38}"/>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 name="Freeform: Shape 25">
                <a:extLst>
                  <a:ext uri="{FF2B5EF4-FFF2-40B4-BE49-F238E27FC236}">
                    <a16:creationId xmlns:a16="http://schemas.microsoft.com/office/drawing/2014/main" id="{CD11E24B-6171-4BA5-9124-771EEDEA4B01}"/>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Shape 26">
                <a:extLst>
                  <a:ext uri="{FF2B5EF4-FFF2-40B4-BE49-F238E27FC236}">
                    <a16:creationId xmlns:a16="http://schemas.microsoft.com/office/drawing/2014/main" id="{C6B79974-93CA-440A-90D6-341091F806E7}"/>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Shape 30">
                <a:extLst>
                  <a:ext uri="{FF2B5EF4-FFF2-40B4-BE49-F238E27FC236}">
                    <a16:creationId xmlns:a16="http://schemas.microsoft.com/office/drawing/2014/main" id="{DC593E8A-F480-4181-9BFA-78603CBA776D}"/>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73032549-12BB-4057-B2CF-E2C2F6B5ABE5}"/>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 name="Freeform: Shape 32">
                <a:extLst>
                  <a:ext uri="{FF2B5EF4-FFF2-40B4-BE49-F238E27FC236}">
                    <a16:creationId xmlns:a16="http://schemas.microsoft.com/office/drawing/2014/main" id="{73798276-B98D-42F7-AF59-B30CDDB4C987}"/>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 name="Freeform: Shape 36">
                <a:extLst>
                  <a:ext uri="{FF2B5EF4-FFF2-40B4-BE49-F238E27FC236}">
                    <a16:creationId xmlns:a16="http://schemas.microsoft.com/office/drawing/2014/main" id="{E548A05F-8BF4-489F-9169-CDD749ADB38E}"/>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4" name="Freeform: Shape 23">
              <a:extLst>
                <a:ext uri="{FF2B5EF4-FFF2-40B4-BE49-F238E27FC236}">
                  <a16:creationId xmlns:a16="http://schemas.microsoft.com/office/drawing/2014/main" id="{0987E2E0-CC03-4A51-9ADC-3A8F0F814601}"/>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 name="Top left">
            <a:extLst>
              <a:ext uri="{FF2B5EF4-FFF2-40B4-BE49-F238E27FC236}">
                <a16:creationId xmlns:a16="http://schemas.microsoft.com/office/drawing/2014/main" id="{F971CDD8-150B-43CA-B0B4-453E99E546ED}"/>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83FB31C0-83A2-4CA9-9E10-759376BB8FA0}"/>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F7AD3F4D-9E8E-4CDB-8839-1190B87F504B}"/>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 name="Freeform: Shape 6">
              <a:extLst>
                <a:ext uri="{FF2B5EF4-FFF2-40B4-BE49-F238E27FC236}">
                  <a16:creationId xmlns:a16="http://schemas.microsoft.com/office/drawing/2014/main" id="{1C05B4CB-A75C-4E77-9C9C-E85054415485}"/>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 name="Freeform: Shape 7">
              <a:extLst>
                <a:ext uri="{FF2B5EF4-FFF2-40B4-BE49-F238E27FC236}">
                  <a16:creationId xmlns:a16="http://schemas.microsoft.com/office/drawing/2014/main" id="{E6F2C58A-0001-4403-961A-8D72894A87EB}"/>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 name="Freeform: Shape 8">
              <a:extLst>
                <a:ext uri="{FF2B5EF4-FFF2-40B4-BE49-F238E27FC236}">
                  <a16:creationId xmlns:a16="http://schemas.microsoft.com/office/drawing/2014/main" id="{A9666267-BD43-43DF-B0BB-96735BF82B20}"/>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 name="Freeform: Shape 9">
              <a:extLst>
                <a:ext uri="{FF2B5EF4-FFF2-40B4-BE49-F238E27FC236}">
                  <a16:creationId xmlns:a16="http://schemas.microsoft.com/office/drawing/2014/main" id="{B7B6C40E-1E26-456A-98BF-FD02DE25BBBF}"/>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Freeform: Shape 10">
              <a:extLst>
                <a:ext uri="{FF2B5EF4-FFF2-40B4-BE49-F238E27FC236}">
                  <a16:creationId xmlns:a16="http://schemas.microsoft.com/office/drawing/2014/main" id="{9E9DD0F3-80C9-4BAD-BE68-DF9B78B367FC}"/>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2" name="Freeform: Shape 11">
              <a:extLst>
                <a:ext uri="{FF2B5EF4-FFF2-40B4-BE49-F238E27FC236}">
                  <a16:creationId xmlns:a16="http://schemas.microsoft.com/office/drawing/2014/main" id="{1D374254-F113-4FB1-A938-2CBE5B375587}"/>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itle 1">
            <a:extLst>
              <a:ext uri="{FF2B5EF4-FFF2-40B4-BE49-F238E27FC236}">
                <a16:creationId xmlns:a16="http://schemas.microsoft.com/office/drawing/2014/main" id="{2C91688C-CA2F-423F-87BC-5CF5F4A66AD4}"/>
              </a:ext>
            </a:extLst>
          </p:cNvPr>
          <p:cNvSpPr>
            <a:spLocks noGrp="1"/>
          </p:cNvSpPr>
          <p:nvPr>
            <p:ph type="ctrTitle"/>
          </p:nvPr>
        </p:nvSpPr>
        <p:spPr>
          <a:xfrm>
            <a:off x="1005653" y="744909"/>
            <a:ext cx="5581561" cy="3155419"/>
          </a:xfrm>
          <a:prstGeom prst="rect">
            <a:avLst/>
          </a:prstGeom>
        </p:spPr>
        <p:txBody>
          <a:bodyPr anchor="b">
            <a:normAutofit/>
          </a:bodyPr>
          <a:lstStyle/>
          <a:p>
            <a:pPr algn="l"/>
            <a:r>
              <a:rPr lang="en-US" sz="5400">
                <a:cs typeface="Posterama" panose="020B0504020200020000" pitchFamily="34" charset="0"/>
              </a:rPr>
              <a:t>Click to edit Master title style</a:t>
            </a:r>
            <a:endParaRPr lang="en-US" sz="5400" dirty="0">
              <a:cs typeface="Posterama" panose="020B0504020200020000" pitchFamily="34" charset="0"/>
            </a:endParaRPr>
          </a:p>
        </p:txBody>
      </p:sp>
      <p:grpSp>
        <p:nvGrpSpPr>
          <p:cNvPr id="28" name="Cross">
            <a:extLst>
              <a:ext uri="{FF2B5EF4-FFF2-40B4-BE49-F238E27FC236}">
                <a16:creationId xmlns:a16="http://schemas.microsoft.com/office/drawing/2014/main" id="{DE90EA9D-D33A-4461-8A51-988087AEC6AA}"/>
              </a:ext>
              <a:ext uri="{C183D7F6-B498-43B3-948B-1728B52AA6E4}">
                <adec:decorative xmlns:adec="http://schemas.microsoft.com/office/drawing/2017/decorative" val="1"/>
              </a:ext>
            </a:extLst>
          </p:cNvPr>
          <p:cNvGrpSpPr/>
          <p:nvPr userDrawn="1"/>
        </p:nvGrpSpPr>
        <p:grpSpPr>
          <a:xfrm>
            <a:off x="7948013" y="3330979"/>
            <a:ext cx="118872" cy="118872"/>
            <a:chOff x="1175347" y="3733800"/>
            <a:chExt cx="118872" cy="118872"/>
          </a:xfrm>
        </p:grpSpPr>
        <p:cxnSp>
          <p:nvCxnSpPr>
            <p:cNvPr id="29" name="Straight Connector 28">
              <a:extLst>
                <a:ext uri="{FF2B5EF4-FFF2-40B4-BE49-F238E27FC236}">
                  <a16:creationId xmlns:a16="http://schemas.microsoft.com/office/drawing/2014/main" id="{F7119486-F5DF-4CAA-A71E-2861F2CBECF7}"/>
                </a:ext>
              </a:extLst>
            </p:cNvPr>
            <p:cNvCxnSpPr>
              <a:cxnSpLocks/>
            </p:cNvCxnSpPr>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30" name="Straight Connector 29">
              <a:extLst>
                <a:ext uri="{FF2B5EF4-FFF2-40B4-BE49-F238E27FC236}">
                  <a16:creationId xmlns:a16="http://schemas.microsoft.com/office/drawing/2014/main" id="{2C858657-F484-4466-8AFB-7FAD2E65B72F}"/>
                </a:ext>
              </a:extLst>
            </p:cNvPr>
            <p:cNvCxnSpPr>
              <a:cxnSpLocks/>
            </p:cNvCxnSpPr>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
        <p:nvSpPr>
          <p:cNvPr id="39" name="Text Placeholder 37">
            <a:extLst>
              <a:ext uri="{FF2B5EF4-FFF2-40B4-BE49-F238E27FC236}">
                <a16:creationId xmlns:a16="http://schemas.microsoft.com/office/drawing/2014/main" id="{98D12C8B-CC26-42CF-A68C-CF06CCA79DB0}"/>
              </a:ext>
            </a:extLst>
          </p:cNvPr>
          <p:cNvSpPr>
            <a:spLocks noGrp="1"/>
          </p:cNvSpPr>
          <p:nvPr>
            <p:ph type="body" sz="quarter" idx="13" hasCustomPrompt="1"/>
          </p:nvPr>
        </p:nvSpPr>
        <p:spPr>
          <a:xfrm>
            <a:off x="1012825" y="4075113"/>
            <a:ext cx="5581650" cy="2054225"/>
          </a:xfrm>
          <a:prstGeom prst="rect">
            <a:avLst/>
          </a:prstGeom>
        </p:spPr>
        <p:txBody>
          <a:bodyPr/>
          <a:lstStyle>
            <a:lvl1pPr marL="0" indent="0">
              <a:buNone/>
              <a:defRPr/>
            </a:lvl1pPr>
          </a:lstStyle>
          <a:p>
            <a:pPr lvl="0"/>
            <a:r>
              <a:rPr lang="en-US" dirty="0"/>
              <a:t>Click to add subtitle</a:t>
            </a:r>
          </a:p>
        </p:txBody>
      </p:sp>
      <p:sp>
        <p:nvSpPr>
          <p:cNvPr id="42" name="Picture Placeholder 41">
            <a:extLst>
              <a:ext uri="{FF2B5EF4-FFF2-40B4-BE49-F238E27FC236}">
                <a16:creationId xmlns:a16="http://schemas.microsoft.com/office/drawing/2014/main" id="{E3C5E9AD-97DA-438E-9830-992F9CA586B4}"/>
              </a:ext>
            </a:extLst>
          </p:cNvPr>
          <p:cNvSpPr>
            <a:spLocks noGrp="1"/>
          </p:cNvSpPr>
          <p:nvPr>
            <p:ph type="pic" sz="quarter" idx="14" hasCustomPrompt="1"/>
          </p:nvPr>
        </p:nvSpPr>
        <p:spPr>
          <a:xfrm>
            <a:off x="6632018" y="920426"/>
            <a:ext cx="2478719" cy="4957437"/>
          </a:xfrm>
          <a:custGeom>
            <a:avLst/>
            <a:gdLst>
              <a:gd name="connsiteX0" fmla="*/ 2478719 w 2478719"/>
              <a:gd name="connsiteY0" fmla="*/ 0 h 4957437"/>
              <a:gd name="connsiteX1" fmla="*/ 2478719 w 2478719"/>
              <a:gd name="connsiteY1" fmla="*/ 4957437 h 4957437"/>
              <a:gd name="connsiteX2" fmla="*/ 0 w 2478719"/>
              <a:gd name="connsiteY2" fmla="*/ 2478719 h 4957437"/>
              <a:gd name="connsiteX3" fmla="*/ 2478719 w 2478719"/>
              <a:gd name="connsiteY3" fmla="*/ 0 h 4957437"/>
            </a:gdLst>
            <a:ahLst/>
            <a:cxnLst>
              <a:cxn ang="0">
                <a:pos x="connsiteX0" y="connsiteY0"/>
              </a:cxn>
              <a:cxn ang="0">
                <a:pos x="connsiteX1" y="connsiteY1"/>
              </a:cxn>
              <a:cxn ang="0">
                <a:pos x="connsiteX2" y="connsiteY2"/>
              </a:cxn>
              <a:cxn ang="0">
                <a:pos x="connsiteX3" y="connsiteY3"/>
              </a:cxn>
            </a:cxnLst>
            <a:rect l="l" t="t" r="r" b="b"/>
            <a:pathLst>
              <a:path w="2478719" h="4957437">
                <a:moveTo>
                  <a:pt x="2478719" y="0"/>
                </a:moveTo>
                <a:lnTo>
                  <a:pt x="2478719" y="4957437"/>
                </a:lnTo>
                <a:cubicBezTo>
                  <a:pt x="1109777" y="4957437"/>
                  <a:pt x="0" y="3847661"/>
                  <a:pt x="0" y="2478719"/>
                </a:cubicBezTo>
                <a:cubicBezTo>
                  <a:pt x="0" y="1109777"/>
                  <a:pt x="1109777" y="0"/>
                  <a:pt x="2478719" y="0"/>
                </a:cubicBezTo>
                <a:close/>
              </a:path>
            </a:pathLst>
          </a:custGeom>
        </p:spPr>
        <p:txBody>
          <a:bodyPr wrap="square" anchor="ctr">
            <a:noAutofit/>
          </a:bodyPr>
          <a:lstStyle>
            <a:lvl1pPr marL="0" indent="0" algn="ctr">
              <a:buNone/>
              <a:defRPr sz="2000"/>
            </a:lvl1pPr>
          </a:lstStyle>
          <a:p>
            <a:r>
              <a:rPr lang="en-US" dirty="0"/>
              <a:t>Click to add photo</a:t>
            </a:r>
          </a:p>
        </p:txBody>
      </p:sp>
      <p:sp>
        <p:nvSpPr>
          <p:cNvPr id="45" name="Picture Placeholder 44">
            <a:extLst>
              <a:ext uri="{FF2B5EF4-FFF2-40B4-BE49-F238E27FC236}">
                <a16:creationId xmlns:a16="http://schemas.microsoft.com/office/drawing/2014/main" id="{29CDCB5D-3CB9-4A05-9109-F46C1FEB08B2}"/>
              </a:ext>
            </a:extLst>
          </p:cNvPr>
          <p:cNvSpPr>
            <a:spLocks noGrp="1"/>
          </p:cNvSpPr>
          <p:nvPr>
            <p:ph type="pic" sz="quarter" idx="15" hasCustomPrompt="1"/>
          </p:nvPr>
        </p:nvSpPr>
        <p:spPr>
          <a:xfrm>
            <a:off x="9244935" y="920815"/>
            <a:ext cx="2410165" cy="2410165"/>
          </a:xfrm>
          <a:custGeom>
            <a:avLst/>
            <a:gdLst>
              <a:gd name="connsiteX0" fmla="*/ 0 w 2410165"/>
              <a:gd name="connsiteY0" fmla="*/ 0 h 2410165"/>
              <a:gd name="connsiteX1" fmla="*/ 2410165 w 2410165"/>
              <a:gd name="connsiteY1" fmla="*/ 2410165 h 2410165"/>
              <a:gd name="connsiteX2" fmla="*/ 0 w 2410165"/>
              <a:gd name="connsiteY2" fmla="*/ 2410165 h 2410165"/>
            </a:gdLst>
            <a:ahLst/>
            <a:cxnLst>
              <a:cxn ang="0">
                <a:pos x="connsiteX0" y="connsiteY0"/>
              </a:cxn>
              <a:cxn ang="0">
                <a:pos x="connsiteX1" y="connsiteY1"/>
              </a:cxn>
              <a:cxn ang="0">
                <a:pos x="connsiteX2" y="connsiteY2"/>
              </a:cxn>
            </a:cxnLst>
            <a:rect l="l" t="t" r="r" b="b"/>
            <a:pathLst>
              <a:path w="2410165" h="2410165">
                <a:moveTo>
                  <a:pt x="0" y="0"/>
                </a:moveTo>
                <a:cubicBezTo>
                  <a:pt x="1331082" y="0"/>
                  <a:pt x="2410165" y="1079083"/>
                  <a:pt x="2410165" y="2410165"/>
                </a:cubicBezTo>
                <a:lnTo>
                  <a:pt x="0" y="2410165"/>
                </a:lnTo>
                <a:close/>
              </a:path>
            </a:pathLst>
          </a:custGeom>
        </p:spPr>
        <p:txBody>
          <a:bodyPr wrap="square" anchor="b">
            <a:noAutofit/>
          </a:bodyPr>
          <a:lstStyle>
            <a:lvl1pPr marL="0" indent="0" algn="ctr">
              <a:buNone/>
              <a:defRPr sz="2000"/>
            </a:lvl1pPr>
          </a:lstStyle>
          <a:p>
            <a:r>
              <a:rPr lang="en-US" dirty="0"/>
              <a:t>Click to</a:t>
            </a:r>
          </a:p>
          <a:p>
            <a:r>
              <a:rPr lang="en-US" dirty="0"/>
              <a:t>add photo</a:t>
            </a:r>
          </a:p>
        </p:txBody>
      </p:sp>
      <p:sp>
        <p:nvSpPr>
          <p:cNvPr id="48" name="Picture Placeholder 47">
            <a:extLst>
              <a:ext uri="{FF2B5EF4-FFF2-40B4-BE49-F238E27FC236}">
                <a16:creationId xmlns:a16="http://schemas.microsoft.com/office/drawing/2014/main" id="{C1949CC4-76B8-4D86-AF8E-6201557DC29D}"/>
              </a:ext>
            </a:extLst>
          </p:cNvPr>
          <p:cNvSpPr>
            <a:spLocks noGrp="1"/>
          </p:cNvSpPr>
          <p:nvPr>
            <p:ph type="pic" sz="quarter" idx="16" hasCustomPrompt="1"/>
          </p:nvPr>
        </p:nvSpPr>
        <p:spPr>
          <a:xfrm>
            <a:off x="9244934" y="3471379"/>
            <a:ext cx="2410165" cy="2406483"/>
          </a:xfrm>
          <a:custGeom>
            <a:avLst/>
            <a:gdLst>
              <a:gd name="connsiteX0" fmla="*/ 0 w 2410165"/>
              <a:gd name="connsiteY0" fmla="*/ 0 h 2406483"/>
              <a:gd name="connsiteX1" fmla="*/ 2410165 w 2410165"/>
              <a:gd name="connsiteY1" fmla="*/ 0 h 2406483"/>
              <a:gd name="connsiteX2" fmla="*/ 0 w 2410165"/>
              <a:gd name="connsiteY2" fmla="*/ 2406483 h 2406483"/>
            </a:gdLst>
            <a:ahLst/>
            <a:cxnLst>
              <a:cxn ang="0">
                <a:pos x="connsiteX0" y="connsiteY0"/>
              </a:cxn>
              <a:cxn ang="0">
                <a:pos x="connsiteX1" y="connsiteY1"/>
              </a:cxn>
              <a:cxn ang="0">
                <a:pos x="connsiteX2" y="connsiteY2"/>
              </a:cxn>
            </a:cxnLst>
            <a:rect l="l" t="t" r="r" b="b"/>
            <a:pathLst>
              <a:path w="2410165" h="2406483">
                <a:moveTo>
                  <a:pt x="0" y="0"/>
                </a:moveTo>
                <a:lnTo>
                  <a:pt x="2410165" y="0"/>
                </a:lnTo>
                <a:cubicBezTo>
                  <a:pt x="2410165" y="1329048"/>
                  <a:pt x="1331082" y="2406483"/>
                  <a:pt x="0" y="2406483"/>
                </a:cubicBezTo>
                <a:close/>
              </a:path>
            </a:pathLst>
          </a:custGeom>
        </p:spPr>
        <p:txBody>
          <a:bodyPr wrap="square" anchor="t">
            <a:noAutofit/>
          </a:bodyPr>
          <a:lstStyle>
            <a:lvl1pPr marL="0" indent="0" algn="ctr">
              <a:buNone/>
              <a:defRPr sz="2000"/>
            </a:lvl1pPr>
          </a:lstStyle>
          <a:p>
            <a:r>
              <a:rPr lang="en-US" dirty="0"/>
              <a:t>Click to</a:t>
            </a:r>
          </a:p>
          <a:p>
            <a:r>
              <a:rPr lang="en-US" dirty="0"/>
              <a:t>add photo</a:t>
            </a:r>
          </a:p>
        </p:txBody>
      </p:sp>
    </p:spTree>
    <p:extLst>
      <p:ext uri="{BB962C8B-B14F-4D97-AF65-F5344CB8AC3E}">
        <p14:creationId xmlns:p14="http://schemas.microsoft.com/office/powerpoint/2010/main" val="3755752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1225C57A-6BA3-4E88-81DB-F98A7E8F9CCB}"/>
              </a:ext>
              <a:ext uri="{C183D7F6-B498-43B3-948B-1728B52AA6E4}">
                <adec:decorative xmlns:adec="http://schemas.microsoft.com/office/drawing/2017/decorative" val="1"/>
              </a:ext>
            </a:extLst>
          </p:cNvPr>
          <p:cNvSpPr/>
          <p:nvPr userDrawn="1"/>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 name="Rectangle 2">
            <a:extLst>
              <a:ext uri="{FF2B5EF4-FFF2-40B4-BE49-F238E27FC236}">
                <a16:creationId xmlns:a16="http://schemas.microsoft.com/office/drawing/2014/main" id="{84F9A67F-2D88-49BB-87D0-5430BD24E520}"/>
              </a:ext>
              <a:ext uri="{C183D7F6-B498-43B3-948B-1728B52AA6E4}">
                <adec:decorative xmlns:adec="http://schemas.microsoft.com/office/drawing/2017/decorative" val="1"/>
              </a:ext>
            </a:extLst>
          </p:cNvPr>
          <p:cNvSpPr/>
          <p:nvPr userDrawn="1"/>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 name="Top left">
            <a:extLst>
              <a:ext uri="{FF2B5EF4-FFF2-40B4-BE49-F238E27FC236}">
                <a16:creationId xmlns:a16="http://schemas.microsoft.com/office/drawing/2014/main" id="{F5534F84-ABA8-471C-A8B7-F32A0AD1EB7B}"/>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C120E573-F17E-4067-ACC7-2CFE0E36AF9A}"/>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0A9A04E4-A99F-444D-8C94-C8345135FEB6}"/>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 name="Freeform: Shape 6">
              <a:extLst>
                <a:ext uri="{FF2B5EF4-FFF2-40B4-BE49-F238E27FC236}">
                  <a16:creationId xmlns:a16="http://schemas.microsoft.com/office/drawing/2014/main" id="{A25C62E1-A6EA-45F5-98E7-AFC16D32A1EE}"/>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 name="Freeform: Shape 7">
              <a:extLst>
                <a:ext uri="{FF2B5EF4-FFF2-40B4-BE49-F238E27FC236}">
                  <a16:creationId xmlns:a16="http://schemas.microsoft.com/office/drawing/2014/main" id="{E49BBA52-97E5-462E-89FE-054F9420E234}"/>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 name="Freeform: Shape 8">
              <a:extLst>
                <a:ext uri="{FF2B5EF4-FFF2-40B4-BE49-F238E27FC236}">
                  <a16:creationId xmlns:a16="http://schemas.microsoft.com/office/drawing/2014/main" id="{39548F12-A85E-4D96-A275-D42CC29DE220}"/>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 name="Freeform: Shape 9">
              <a:extLst>
                <a:ext uri="{FF2B5EF4-FFF2-40B4-BE49-F238E27FC236}">
                  <a16:creationId xmlns:a16="http://schemas.microsoft.com/office/drawing/2014/main" id="{91A48A8C-0AD8-4EE1-ABFC-3BC7281B3417}"/>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Freeform: Shape 10">
              <a:extLst>
                <a:ext uri="{FF2B5EF4-FFF2-40B4-BE49-F238E27FC236}">
                  <a16:creationId xmlns:a16="http://schemas.microsoft.com/office/drawing/2014/main" id="{4D288D21-2CC5-4CD1-A620-1F777FCFB123}"/>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2" name="Freeform: Shape 11">
              <a:extLst>
                <a:ext uri="{FF2B5EF4-FFF2-40B4-BE49-F238E27FC236}">
                  <a16:creationId xmlns:a16="http://schemas.microsoft.com/office/drawing/2014/main" id="{95A40365-E048-4BD5-B813-8F22247869EE}"/>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itle 1">
            <a:extLst>
              <a:ext uri="{FF2B5EF4-FFF2-40B4-BE49-F238E27FC236}">
                <a16:creationId xmlns:a16="http://schemas.microsoft.com/office/drawing/2014/main" id="{8F5D6640-231E-4BB4-AE0F-70176A3BE0F0}"/>
              </a:ext>
            </a:extLst>
          </p:cNvPr>
          <p:cNvSpPr>
            <a:spLocks noGrp="1"/>
          </p:cNvSpPr>
          <p:nvPr>
            <p:ph type="title"/>
          </p:nvPr>
        </p:nvSpPr>
        <p:spPr>
          <a:xfrm>
            <a:off x="1198181" y="557191"/>
            <a:ext cx="9988166" cy="1325397"/>
          </a:xfrm>
          <a:prstGeom prst="rect">
            <a:avLst/>
          </a:prstGeom>
        </p:spPr>
        <p:txBody>
          <a:bodyPr/>
          <a:lstStyle>
            <a:lvl1pPr algn="ctr">
              <a:defRPr/>
            </a:lvl1pPr>
          </a:lstStyle>
          <a:p>
            <a:pPr>
              <a:lnSpc>
                <a:spcPct val="100000"/>
              </a:lnSpc>
            </a:pPr>
            <a:r>
              <a:rPr lang="en-US"/>
              <a:t>Click to edit Master title style</a:t>
            </a:r>
            <a:endParaRPr lang="en-US" dirty="0"/>
          </a:p>
        </p:txBody>
      </p:sp>
      <p:grpSp>
        <p:nvGrpSpPr>
          <p:cNvPr id="14" name="Bottom Right">
            <a:extLst>
              <a:ext uri="{FF2B5EF4-FFF2-40B4-BE49-F238E27FC236}">
                <a16:creationId xmlns:a16="http://schemas.microsoft.com/office/drawing/2014/main" id="{2B5DBC70-6B80-4634-BE74-063E4A2568BC}"/>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5" name="Graphic 157">
              <a:extLst>
                <a:ext uri="{FF2B5EF4-FFF2-40B4-BE49-F238E27FC236}">
                  <a16:creationId xmlns:a16="http://schemas.microsoft.com/office/drawing/2014/main" id="{4F2F0A0F-98AB-4BFF-A7D6-2AD57BBE6E0A}"/>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7" name="Freeform: Shape 16">
                <a:extLst>
                  <a:ext uri="{FF2B5EF4-FFF2-40B4-BE49-F238E27FC236}">
                    <a16:creationId xmlns:a16="http://schemas.microsoft.com/office/drawing/2014/main" id="{DD4C8780-103D-4273-8C53-67974B2A94DC}"/>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4AD6E1B3-1715-4109-8CB1-9105B0BFA994}"/>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38820D0E-8FC9-4216-A6BF-2299C5AF7C14}"/>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AF0D6914-EF36-446C-9B37-B29925ED144F}"/>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FFAE074B-38DD-4BDA-A83B-AC2A1E8D1664}"/>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Shape 21">
                <a:extLst>
                  <a:ext uri="{FF2B5EF4-FFF2-40B4-BE49-F238E27FC236}">
                    <a16:creationId xmlns:a16="http://schemas.microsoft.com/office/drawing/2014/main" id="{C8DE4EEA-58F1-46B6-B27D-4542CA39C042}"/>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Freeform: Shape 22">
                <a:extLst>
                  <a:ext uri="{FF2B5EF4-FFF2-40B4-BE49-F238E27FC236}">
                    <a16:creationId xmlns:a16="http://schemas.microsoft.com/office/drawing/2014/main" id="{F436828B-D2E1-4D62-AAF4-796CB97FF892}"/>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6" name="Freeform: Shape 15">
              <a:extLst>
                <a:ext uri="{FF2B5EF4-FFF2-40B4-BE49-F238E27FC236}">
                  <a16:creationId xmlns:a16="http://schemas.microsoft.com/office/drawing/2014/main" id="{885C3206-220B-4FE2-A199-6D4F2D7CE323}"/>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28" name="Date Placeholder 8">
            <a:extLst>
              <a:ext uri="{FF2B5EF4-FFF2-40B4-BE49-F238E27FC236}">
                <a16:creationId xmlns:a16="http://schemas.microsoft.com/office/drawing/2014/main" id="{B26AF064-D340-46EA-9C15-A6CB4E376465}"/>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fld id="{03E25880-6085-4C45-81E1-23E50FB342D8}" type="datetime1">
              <a:rPr lang="en-US" smtClean="0"/>
              <a:t>6/14/2024</a:t>
            </a:fld>
            <a:endParaRPr lang="en-US" dirty="0"/>
          </a:p>
        </p:txBody>
      </p:sp>
      <p:sp>
        <p:nvSpPr>
          <p:cNvPr id="29" name="Footer Placeholder 9">
            <a:extLst>
              <a:ext uri="{FF2B5EF4-FFF2-40B4-BE49-F238E27FC236}">
                <a16:creationId xmlns:a16="http://schemas.microsoft.com/office/drawing/2014/main" id="{03F75FA5-935D-4AF9-B1EF-2F4DAAE58FBE}"/>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a:t>Calorie burnt prediction system</a:t>
            </a:r>
            <a:endParaRPr lang="en-US" dirty="0"/>
          </a:p>
        </p:txBody>
      </p:sp>
      <p:sp>
        <p:nvSpPr>
          <p:cNvPr id="30" name="Slide Number Placeholder 10">
            <a:extLst>
              <a:ext uri="{FF2B5EF4-FFF2-40B4-BE49-F238E27FC236}">
                <a16:creationId xmlns:a16="http://schemas.microsoft.com/office/drawing/2014/main" id="{71F9F335-851C-42ED-B5C1-9FABCA15FF02}"/>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25" name="Content Placeholder 24">
            <a:extLst>
              <a:ext uri="{FF2B5EF4-FFF2-40B4-BE49-F238E27FC236}">
                <a16:creationId xmlns:a16="http://schemas.microsoft.com/office/drawing/2014/main" id="{4330C721-3559-4CDE-B4AF-4F7C98229EB2}"/>
              </a:ext>
            </a:extLst>
          </p:cNvPr>
          <p:cNvSpPr>
            <a:spLocks noGrp="1"/>
          </p:cNvSpPr>
          <p:nvPr>
            <p:ph sz="quarter" idx="13"/>
          </p:nvPr>
        </p:nvSpPr>
        <p:spPr>
          <a:xfrm>
            <a:off x="1433513" y="2343150"/>
            <a:ext cx="9324975" cy="3552825"/>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6649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2"/>
        </a:solidFill>
        <a:effectLst/>
      </p:bgPr>
    </p:bg>
    <p:spTree>
      <p:nvGrpSpPr>
        <p:cNvPr id="1" name=""/>
        <p:cNvGrpSpPr/>
        <p:nvPr/>
      </p:nvGrpSpPr>
      <p:grpSpPr>
        <a:xfrm>
          <a:off x="0" y="0"/>
          <a:ext cx="0" cy="0"/>
          <a:chOff x="0" y="0"/>
          <a:chExt cx="0" cy="0"/>
        </a:xfrm>
      </p:grpSpPr>
      <p:grpSp>
        <p:nvGrpSpPr>
          <p:cNvPr id="4" name="Top left">
            <a:extLst>
              <a:ext uri="{FF2B5EF4-FFF2-40B4-BE49-F238E27FC236}">
                <a16:creationId xmlns:a16="http://schemas.microsoft.com/office/drawing/2014/main" id="{6B68C4F3-DA58-488E-A1B9-C574806E06B1}"/>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7C14282E-9BBD-4DB8-9BEF-3B2029C43A8A}"/>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54227016-75FE-458D-8526-2BC0F6325277}"/>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 name="Freeform: Shape 6">
              <a:extLst>
                <a:ext uri="{FF2B5EF4-FFF2-40B4-BE49-F238E27FC236}">
                  <a16:creationId xmlns:a16="http://schemas.microsoft.com/office/drawing/2014/main" id="{F8D36287-4581-4AB3-AD73-BB1788B529CE}"/>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 name="Freeform: Shape 7">
              <a:extLst>
                <a:ext uri="{FF2B5EF4-FFF2-40B4-BE49-F238E27FC236}">
                  <a16:creationId xmlns:a16="http://schemas.microsoft.com/office/drawing/2014/main" id="{DA687500-D055-420B-BA89-C2497BEC9CEE}"/>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 name="Freeform: Shape 8">
              <a:extLst>
                <a:ext uri="{FF2B5EF4-FFF2-40B4-BE49-F238E27FC236}">
                  <a16:creationId xmlns:a16="http://schemas.microsoft.com/office/drawing/2014/main" id="{561ED86A-A615-457B-B605-DDEFA04887AA}"/>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 name="Freeform: Shape 9">
              <a:extLst>
                <a:ext uri="{FF2B5EF4-FFF2-40B4-BE49-F238E27FC236}">
                  <a16:creationId xmlns:a16="http://schemas.microsoft.com/office/drawing/2014/main" id="{F9B08EFF-6109-4E38-8AE0-C0DC57673936}"/>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Freeform: Shape 10">
              <a:extLst>
                <a:ext uri="{FF2B5EF4-FFF2-40B4-BE49-F238E27FC236}">
                  <a16:creationId xmlns:a16="http://schemas.microsoft.com/office/drawing/2014/main" id="{662AAAC3-A562-4FFF-9C3D-2A15BB0C8217}"/>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2" name="Freeform: Shape 11">
              <a:extLst>
                <a:ext uri="{FF2B5EF4-FFF2-40B4-BE49-F238E27FC236}">
                  <a16:creationId xmlns:a16="http://schemas.microsoft.com/office/drawing/2014/main" id="{64532044-D738-480C-BFDC-BA047A4549FB}"/>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itle 1">
            <a:extLst>
              <a:ext uri="{FF2B5EF4-FFF2-40B4-BE49-F238E27FC236}">
                <a16:creationId xmlns:a16="http://schemas.microsoft.com/office/drawing/2014/main" id="{0E6D5A92-6D6E-4B53-BA01-E1231CF64FC0}"/>
              </a:ext>
            </a:extLst>
          </p:cNvPr>
          <p:cNvSpPr>
            <a:spLocks noGrp="1"/>
          </p:cNvSpPr>
          <p:nvPr>
            <p:ph type="title"/>
          </p:nvPr>
        </p:nvSpPr>
        <p:spPr>
          <a:xfrm>
            <a:off x="1198181" y="557191"/>
            <a:ext cx="9988166" cy="1325397"/>
          </a:xfrm>
          <a:prstGeom prst="rect">
            <a:avLst/>
          </a:prstGeom>
        </p:spPr>
        <p:txBody>
          <a:bodyPr/>
          <a:lstStyle>
            <a:lvl1pPr algn="ctr">
              <a:defRPr/>
            </a:lvl1pPr>
          </a:lstStyle>
          <a:p>
            <a:pPr>
              <a:lnSpc>
                <a:spcPct val="100000"/>
              </a:lnSpc>
            </a:pPr>
            <a:r>
              <a:rPr lang="en-US"/>
              <a:t>Click to edit Master title style</a:t>
            </a:r>
            <a:endParaRPr lang="en-US" dirty="0"/>
          </a:p>
        </p:txBody>
      </p:sp>
      <p:grpSp>
        <p:nvGrpSpPr>
          <p:cNvPr id="14" name="Bottom Right">
            <a:extLst>
              <a:ext uri="{FF2B5EF4-FFF2-40B4-BE49-F238E27FC236}">
                <a16:creationId xmlns:a16="http://schemas.microsoft.com/office/drawing/2014/main" id="{933458C1-788D-4D50-BC21-6447B0730D02}"/>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5" name="Graphic 157">
              <a:extLst>
                <a:ext uri="{FF2B5EF4-FFF2-40B4-BE49-F238E27FC236}">
                  <a16:creationId xmlns:a16="http://schemas.microsoft.com/office/drawing/2014/main" id="{0D41BA5F-BA2A-4386-A7B4-FB811DF5168B}"/>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7" name="Freeform: Shape 16">
                <a:extLst>
                  <a:ext uri="{FF2B5EF4-FFF2-40B4-BE49-F238E27FC236}">
                    <a16:creationId xmlns:a16="http://schemas.microsoft.com/office/drawing/2014/main" id="{EFDE3885-EA9A-4FF9-84BD-B43D6D1ED4DD}"/>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5ECB0097-BB98-4FEC-A705-D82D6A97CA25}"/>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20E6CFFF-B349-4360-92E1-0451760008D5}"/>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6A22594E-9B08-4B25-8789-304CA2FC58A4}"/>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AE707CB4-8E5B-40D8-A59A-38A6B3619F24}"/>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Shape 21">
                <a:extLst>
                  <a:ext uri="{FF2B5EF4-FFF2-40B4-BE49-F238E27FC236}">
                    <a16:creationId xmlns:a16="http://schemas.microsoft.com/office/drawing/2014/main" id="{51A45863-5560-4ACD-ACE3-94776845B138}"/>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Freeform: Shape 22">
                <a:extLst>
                  <a:ext uri="{FF2B5EF4-FFF2-40B4-BE49-F238E27FC236}">
                    <a16:creationId xmlns:a16="http://schemas.microsoft.com/office/drawing/2014/main" id="{FD8510C7-0AAE-424E-8D10-9E3FC0DB98F1}"/>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6" name="Freeform: Shape 15">
              <a:extLst>
                <a:ext uri="{FF2B5EF4-FFF2-40B4-BE49-F238E27FC236}">
                  <a16:creationId xmlns:a16="http://schemas.microsoft.com/office/drawing/2014/main" id="{9BA78C71-D0E4-4A5E-B6DB-3065CB6ACEC6}"/>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24" name="Date Placeholder 8">
            <a:extLst>
              <a:ext uri="{FF2B5EF4-FFF2-40B4-BE49-F238E27FC236}">
                <a16:creationId xmlns:a16="http://schemas.microsoft.com/office/drawing/2014/main" id="{4EC9294D-6492-44C5-AE14-74B5D86BAEE7}"/>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fld id="{5579ED0E-FCBC-4DF4-9AA9-1C16F2B76AEC}" type="datetime1">
              <a:rPr lang="en-US" smtClean="0"/>
              <a:t>6/14/2024</a:t>
            </a:fld>
            <a:endParaRPr lang="en-US" dirty="0"/>
          </a:p>
        </p:txBody>
      </p:sp>
      <p:sp>
        <p:nvSpPr>
          <p:cNvPr id="25" name="Footer Placeholder 9">
            <a:extLst>
              <a:ext uri="{FF2B5EF4-FFF2-40B4-BE49-F238E27FC236}">
                <a16:creationId xmlns:a16="http://schemas.microsoft.com/office/drawing/2014/main" id="{0E08DE30-AEBD-48F0-A130-0753399D6513}"/>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a:t>Calorie burnt prediction system</a:t>
            </a:r>
            <a:endParaRPr lang="en-US" dirty="0"/>
          </a:p>
        </p:txBody>
      </p:sp>
      <p:sp>
        <p:nvSpPr>
          <p:cNvPr id="26" name="Slide Number Placeholder 10">
            <a:extLst>
              <a:ext uri="{FF2B5EF4-FFF2-40B4-BE49-F238E27FC236}">
                <a16:creationId xmlns:a16="http://schemas.microsoft.com/office/drawing/2014/main" id="{71415C84-324E-4C0D-B691-C384E436D649}"/>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3" name="Content Placeholder 2">
            <a:extLst>
              <a:ext uri="{FF2B5EF4-FFF2-40B4-BE49-F238E27FC236}">
                <a16:creationId xmlns:a16="http://schemas.microsoft.com/office/drawing/2014/main" id="{7A6A6618-F041-427E-AE99-91D2386AE897}"/>
              </a:ext>
            </a:extLst>
          </p:cNvPr>
          <p:cNvSpPr>
            <a:spLocks noGrp="1"/>
          </p:cNvSpPr>
          <p:nvPr>
            <p:ph sz="quarter" idx="13"/>
          </p:nvPr>
        </p:nvSpPr>
        <p:spPr>
          <a:xfrm>
            <a:off x="1860550" y="2055813"/>
            <a:ext cx="8662988" cy="3309937"/>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4184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bg2"/>
        </a:solidFill>
        <a:effectLst/>
      </p:bgPr>
    </p:bg>
    <p:spTree>
      <p:nvGrpSpPr>
        <p:cNvPr id="1" name=""/>
        <p:cNvGrpSpPr/>
        <p:nvPr/>
      </p:nvGrpSpPr>
      <p:grpSpPr>
        <a:xfrm>
          <a:off x="0" y="0"/>
          <a:ext cx="0" cy="0"/>
          <a:chOff x="0" y="0"/>
          <a:chExt cx="0" cy="0"/>
        </a:xfrm>
      </p:grpSpPr>
      <p:grpSp>
        <p:nvGrpSpPr>
          <p:cNvPr id="8" name="Top left">
            <a:extLst>
              <a:ext uri="{FF2B5EF4-FFF2-40B4-BE49-F238E27FC236}">
                <a16:creationId xmlns:a16="http://schemas.microsoft.com/office/drawing/2014/main" id="{E7C1007A-38A4-44A0-BF98-887471DFFB32}"/>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9" name="Freeform: Shape 8">
              <a:extLst>
                <a:ext uri="{FF2B5EF4-FFF2-40B4-BE49-F238E27FC236}">
                  <a16:creationId xmlns:a16="http://schemas.microsoft.com/office/drawing/2014/main" id="{FFC8DFC3-A77D-4047-89B1-5A9587DD92E2}"/>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 name="Freeform: Shape 9">
              <a:extLst>
                <a:ext uri="{FF2B5EF4-FFF2-40B4-BE49-F238E27FC236}">
                  <a16:creationId xmlns:a16="http://schemas.microsoft.com/office/drawing/2014/main" id="{5367B319-DB4D-49DE-8B1B-D2F94F892C83}"/>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Freeform: Shape 10">
              <a:extLst>
                <a:ext uri="{FF2B5EF4-FFF2-40B4-BE49-F238E27FC236}">
                  <a16:creationId xmlns:a16="http://schemas.microsoft.com/office/drawing/2014/main" id="{9FB6224A-9986-4980-9954-62E88B4E23A7}"/>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2" name="Freeform: Shape 11">
              <a:extLst>
                <a:ext uri="{FF2B5EF4-FFF2-40B4-BE49-F238E27FC236}">
                  <a16:creationId xmlns:a16="http://schemas.microsoft.com/office/drawing/2014/main" id="{84F0DA6F-4771-4DAA-B032-F2F1CD6D7FFF}"/>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3" name="Freeform: Shape 12">
              <a:extLst>
                <a:ext uri="{FF2B5EF4-FFF2-40B4-BE49-F238E27FC236}">
                  <a16:creationId xmlns:a16="http://schemas.microsoft.com/office/drawing/2014/main" id="{6E826A14-FAD5-41CA-8B7E-B4938DC64FB2}"/>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4" name="Freeform: Shape 13">
              <a:extLst>
                <a:ext uri="{FF2B5EF4-FFF2-40B4-BE49-F238E27FC236}">
                  <a16:creationId xmlns:a16="http://schemas.microsoft.com/office/drawing/2014/main" id="{EAD248F0-8D25-4CDF-814F-87863C8D4959}"/>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5" name="Freeform: Shape 14">
              <a:extLst>
                <a:ext uri="{FF2B5EF4-FFF2-40B4-BE49-F238E27FC236}">
                  <a16:creationId xmlns:a16="http://schemas.microsoft.com/office/drawing/2014/main" id="{AAE247D0-EA10-4307-A6D9-DC65CD336229}"/>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id="{816F0BC8-01B3-4EA5-8D3C-D08A7083C407}"/>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grpSp>
        <p:nvGrpSpPr>
          <p:cNvPr id="17" name="Bottom Right">
            <a:extLst>
              <a:ext uri="{FF2B5EF4-FFF2-40B4-BE49-F238E27FC236}">
                <a16:creationId xmlns:a16="http://schemas.microsoft.com/office/drawing/2014/main" id="{3C4C6F91-040E-49E0-B048-C983B556B4CD}"/>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8" name="Graphic 157">
              <a:extLst>
                <a:ext uri="{FF2B5EF4-FFF2-40B4-BE49-F238E27FC236}">
                  <a16:creationId xmlns:a16="http://schemas.microsoft.com/office/drawing/2014/main" id="{5F735938-366A-4689-940D-6AC867D18968}"/>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20" name="Freeform: Shape 19">
                <a:extLst>
                  <a:ext uri="{FF2B5EF4-FFF2-40B4-BE49-F238E27FC236}">
                    <a16:creationId xmlns:a16="http://schemas.microsoft.com/office/drawing/2014/main" id="{082D0C32-CA40-4D76-A0AE-355F4EDE9E47}"/>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D4AA2F5B-1059-4660-A88B-0138D3DEA112}"/>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Shape 21">
                <a:extLst>
                  <a:ext uri="{FF2B5EF4-FFF2-40B4-BE49-F238E27FC236}">
                    <a16:creationId xmlns:a16="http://schemas.microsoft.com/office/drawing/2014/main" id="{8DBAAE2E-B09E-47A6-88B0-3B386570963B}"/>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Freeform: Shape 22">
                <a:extLst>
                  <a:ext uri="{FF2B5EF4-FFF2-40B4-BE49-F238E27FC236}">
                    <a16:creationId xmlns:a16="http://schemas.microsoft.com/office/drawing/2014/main" id="{80123DD0-D648-4002-B4DD-748944CF16C9}"/>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 name="Freeform: Shape 23">
                <a:extLst>
                  <a:ext uri="{FF2B5EF4-FFF2-40B4-BE49-F238E27FC236}">
                    <a16:creationId xmlns:a16="http://schemas.microsoft.com/office/drawing/2014/main" id="{B0FFF952-E585-449F-8014-AF83F5F6BF02}"/>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 name="Freeform: Shape 24">
                <a:extLst>
                  <a:ext uri="{FF2B5EF4-FFF2-40B4-BE49-F238E27FC236}">
                    <a16:creationId xmlns:a16="http://schemas.microsoft.com/office/drawing/2014/main" id="{60910C5D-897F-48B1-BECF-735BDC46365B}"/>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 name="Freeform: Shape 25">
                <a:extLst>
                  <a:ext uri="{FF2B5EF4-FFF2-40B4-BE49-F238E27FC236}">
                    <a16:creationId xmlns:a16="http://schemas.microsoft.com/office/drawing/2014/main" id="{98633913-4C49-4FE2-A15B-78DE0FD26852}"/>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9" name="Freeform: Shape 18">
              <a:extLst>
                <a:ext uri="{FF2B5EF4-FFF2-40B4-BE49-F238E27FC236}">
                  <a16:creationId xmlns:a16="http://schemas.microsoft.com/office/drawing/2014/main" id="{A9958AAF-ED1A-47A9-A07D-09465AFCF95E}"/>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46" name="Picture Placeholder 44">
            <a:extLst>
              <a:ext uri="{FF2B5EF4-FFF2-40B4-BE49-F238E27FC236}">
                <a16:creationId xmlns:a16="http://schemas.microsoft.com/office/drawing/2014/main" id="{FA2F33D7-521D-4F09-A571-EC79B9DD0EEC}"/>
              </a:ext>
            </a:extLst>
          </p:cNvPr>
          <p:cNvSpPr>
            <a:spLocks noGrp="1"/>
          </p:cNvSpPr>
          <p:nvPr>
            <p:ph type="pic" sz="quarter" idx="13" hasCustomPrompt="1"/>
          </p:nvPr>
        </p:nvSpPr>
        <p:spPr>
          <a:xfrm>
            <a:off x="-2962" y="588461"/>
            <a:ext cx="12194962" cy="5724601"/>
          </a:xfrm>
          <a:prstGeom prst="rect">
            <a:avLst/>
          </a:prstGeom>
        </p:spPr>
        <p:txBody>
          <a:bodyPr anchor="ctr"/>
          <a:lstStyle>
            <a:lvl1pPr marL="0" indent="0" algn="ctr">
              <a:buNone/>
              <a:defRPr sz="2000"/>
            </a:lvl1pPr>
          </a:lstStyle>
          <a:p>
            <a:r>
              <a:rPr lang="en-US" dirty="0"/>
              <a:t>Insert photo here</a:t>
            </a:r>
          </a:p>
        </p:txBody>
      </p:sp>
      <p:sp>
        <p:nvSpPr>
          <p:cNvPr id="2" name="Title 1">
            <a:extLst>
              <a:ext uri="{FF2B5EF4-FFF2-40B4-BE49-F238E27FC236}">
                <a16:creationId xmlns:a16="http://schemas.microsoft.com/office/drawing/2014/main" id="{0B44AEF9-63A1-44CB-BD42-5FDC2C575D5E}"/>
              </a:ext>
            </a:extLst>
          </p:cNvPr>
          <p:cNvSpPr>
            <a:spLocks noGrp="1"/>
          </p:cNvSpPr>
          <p:nvPr>
            <p:ph type="title" hasCustomPrompt="1"/>
          </p:nvPr>
        </p:nvSpPr>
        <p:spPr>
          <a:xfrm>
            <a:off x="7434263" y="1506070"/>
            <a:ext cx="4456111" cy="3135405"/>
          </a:xfrm>
          <a:prstGeom prst="rect">
            <a:avLst/>
          </a:prstGeom>
        </p:spPr>
        <p:txBody>
          <a:bodyPr/>
          <a:lstStyle>
            <a:lvl1pPr>
              <a:lnSpc>
                <a:spcPct val="110000"/>
              </a:lnSpc>
              <a:spcBef>
                <a:spcPts val="1000"/>
              </a:spcBef>
              <a:defRPr sz="4000">
                <a:solidFill>
                  <a:schemeClr val="bg1"/>
                </a:solidFill>
                <a:effectLst>
                  <a:outerShdw blurRad="38100" dist="38100" dir="2700000" algn="tl">
                    <a:srgbClr val="000000">
                      <a:alpha val="43137"/>
                    </a:srgbClr>
                  </a:outerShdw>
                </a:effectLst>
              </a:defRPr>
            </a:lvl1pPr>
          </a:lstStyle>
          <a:p>
            <a:r>
              <a:rPr lang="en-US" dirty="0"/>
              <a:t>Click to add text</a:t>
            </a:r>
          </a:p>
        </p:txBody>
      </p:sp>
      <p:sp>
        <p:nvSpPr>
          <p:cNvPr id="52" name="Text Placeholder 50">
            <a:extLst>
              <a:ext uri="{FF2B5EF4-FFF2-40B4-BE49-F238E27FC236}">
                <a16:creationId xmlns:a16="http://schemas.microsoft.com/office/drawing/2014/main" id="{5C6D6C0E-14CB-497A-A6C2-E067A88FA53A}"/>
              </a:ext>
            </a:extLst>
          </p:cNvPr>
          <p:cNvSpPr>
            <a:spLocks noGrp="1"/>
          </p:cNvSpPr>
          <p:nvPr>
            <p:ph type="body" sz="quarter" idx="15" hasCustomPrompt="1"/>
          </p:nvPr>
        </p:nvSpPr>
        <p:spPr>
          <a:xfrm>
            <a:off x="7434263" y="4778001"/>
            <a:ext cx="4430712" cy="971924"/>
          </a:xfrm>
          <a:prstGeom prst="rect">
            <a:avLst/>
          </a:prstGeom>
        </p:spPr>
        <p:txBody>
          <a:bodyPr/>
          <a:lstStyle>
            <a:lvl1pPr marL="0" indent="0">
              <a:buNone/>
              <a:defRPr sz="2800">
                <a:solidFill>
                  <a:schemeClr val="bg1"/>
                </a:solidFill>
                <a:effectLst>
                  <a:outerShdw blurRad="38100" dist="38100" dir="2700000" algn="tl">
                    <a:srgbClr val="000000">
                      <a:alpha val="43137"/>
                    </a:srgbClr>
                  </a:outerShdw>
                </a:effectLst>
                <a:latin typeface="+mj-lt"/>
              </a:defRPr>
            </a:lvl1pPr>
          </a:lstStyle>
          <a:p>
            <a:pPr lvl="0"/>
            <a:r>
              <a:rPr lang="en-US" dirty="0"/>
              <a:t>Click to subtitle</a:t>
            </a:r>
          </a:p>
        </p:txBody>
      </p:sp>
      <p:sp>
        <p:nvSpPr>
          <p:cNvPr id="47" name="Date Placeholder 8">
            <a:extLst>
              <a:ext uri="{FF2B5EF4-FFF2-40B4-BE49-F238E27FC236}">
                <a16:creationId xmlns:a16="http://schemas.microsoft.com/office/drawing/2014/main" id="{57880508-D524-4D72-B2D9-3EABCCBA5C93}"/>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fld id="{6FD3E43C-BD2B-4623-9F87-BE28814E6EAD}" type="datetime1">
              <a:rPr lang="en-US" smtClean="0"/>
              <a:t>6/14/2024</a:t>
            </a:fld>
            <a:endParaRPr lang="en-US" dirty="0"/>
          </a:p>
        </p:txBody>
      </p:sp>
      <p:sp>
        <p:nvSpPr>
          <p:cNvPr id="48" name="Footer Placeholder 9">
            <a:extLst>
              <a:ext uri="{FF2B5EF4-FFF2-40B4-BE49-F238E27FC236}">
                <a16:creationId xmlns:a16="http://schemas.microsoft.com/office/drawing/2014/main" id="{FC67283E-EA51-43E9-A8CE-4D01EABCAB00}"/>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a:t>Calorie burnt prediction system</a:t>
            </a:r>
            <a:endParaRPr lang="en-US" dirty="0"/>
          </a:p>
        </p:txBody>
      </p:sp>
      <p:sp>
        <p:nvSpPr>
          <p:cNvPr id="49" name="Slide Number Placeholder 10">
            <a:extLst>
              <a:ext uri="{FF2B5EF4-FFF2-40B4-BE49-F238E27FC236}">
                <a16:creationId xmlns:a16="http://schemas.microsoft.com/office/drawing/2014/main" id="{5008A3F2-2B1F-4E12-8D14-128006A2F571}"/>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210174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solidFill>
          <a:schemeClr val="bg2"/>
        </a:solidFill>
        <a:effectLst/>
      </p:bgPr>
    </p:bg>
    <p:spTree>
      <p:nvGrpSpPr>
        <p:cNvPr id="1" name=""/>
        <p:cNvGrpSpPr/>
        <p:nvPr/>
      </p:nvGrpSpPr>
      <p:grpSpPr>
        <a:xfrm>
          <a:off x="0" y="0"/>
          <a:ext cx="0" cy="0"/>
          <a:chOff x="0" y="0"/>
          <a:chExt cx="0" cy="0"/>
        </a:xfrm>
      </p:grpSpPr>
      <p:grpSp>
        <p:nvGrpSpPr>
          <p:cNvPr id="4" name="Top left">
            <a:extLst>
              <a:ext uri="{FF2B5EF4-FFF2-40B4-BE49-F238E27FC236}">
                <a16:creationId xmlns:a16="http://schemas.microsoft.com/office/drawing/2014/main" id="{698EF02E-6CA2-4CA6-9212-FFB45FA9AE45}"/>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AD5EB16E-0C22-49FD-A9C9-C4F0599D6A44}"/>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36172559-F798-4A8A-9698-620049B5E1E3}"/>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 name="Freeform: Shape 6">
              <a:extLst>
                <a:ext uri="{FF2B5EF4-FFF2-40B4-BE49-F238E27FC236}">
                  <a16:creationId xmlns:a16="http://schemas.microsoft.com/office/drawing/2014/main" id="{1EF78E13-7F65-4E92-9600-C7EB240AAFB8}"/>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 name="Freeform: Shape 7">
              <a:extLst>
                <a:ext uri="{FF2B5EF4-FFF2-40B4-BE49-F238E27FC236}">
                  <a16:creationId xmlns:a16="http://schemas.microsoft.com/office/drawing/2014/main" id="{19D42D9C-D474-4039-AED0-7E1055E2B8DD}"/>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 name="Freeform: Shape 8">
              <a:extLst>
                <a:ext uri="{FF2B5EF4-FFF2-40B4-BE49-F238E27FC236}">
                  <a16:creationId xmlns:a16="http://schemas.microsoft.com/office/drawing/2014/main" id="{1B9CCFDE-F5F0-4883-8851-0FDCF34A1E92}"/>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 name="Freeform: Shape 9">
              <a:extLst>
                <a:ext uri="{FF2B5EF4-FFF2-40B4-BE49-F238E27FC236}">
                  <a16:creationId xmlns:a16="http://schemas.microsoft.com/office/drawing/2014/main" id="{A4195171-BFB5-4F1E-A417-55F80F5148AE}"/>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Freeform: Shape 10">
              <a:extLst>
                <a:ext uri="{FF2B5EF4-FFF2-40B4-BE49-F238E27FC236}">
                  <a16:creationId xmlns:a16="http://schemas.microsoft.com/office/drawing/2014/main" id="{4B8D4B3A-91E6-4C2F-9123-094E5718BFCE}"/>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2" name="Freeform: Shape 11">
              <a:extLst>
                <a:ext uri="{FF2B5EF4-FFF2-40B4-BE49-F238E27FC236}">
                  <a16:creationId xmlns:a16="http://schemas.microsoft.com/office/drawing/2014/main" id="{6325D776-3B6A-4BAA-B4F0-0944C0EABAEF}"/>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grpSp>
        <p:nvGrpSpPr>
          <p:cNvPr id="13" name="Bottom Right">
            <a:extLst>
              <a:ext uri="{FF2B5EF4-FFF2-40B4-BE49-F238E27FC236}">
                <a16:creationId xmlns:a16="http://schemas.microsoft.com/office/drawing/2014/main" id="{D45C93FD-55BA-4F2D-90F8-6DD517383A8C}"/>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4" name="Graphic 157">
              <a:extLst>
                <a:ext uri="{FF2B5EF4-FFF2-40B4-BE49-F238E27FC236}">
                  <a16:creationId xmlns:a16="http://schemas.microsoft.com/office/drawing/2014/main" id="{18B36122-15B8-4C6F-906C-77A513D374A4}"/>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6" name="Freeform: Shape 15">
                <a:extLst>
                  <a:ext uri="{FF2B5EF4-FFF2-40B4-BE49-F238E27FC236}">
                    <a16:creationId xmlns:a16="http://schemas.microsoft.com/office/drawing/2014/main" id="{B50C0A59-1449-4599-8828-44025BFECBEE}"/>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D9C52D9E-28AD-486F-B7C4-F04A7C4801E2}"/>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9909F516-4614-4EFB-BCB1-15AA5C678F14}"/>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C3F02F4A-40B8-4D3C-B6B1-90E7B65255E8}"/>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6BDCF159-602C-402C-A70E-34753F59D0F4}"/>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4EB71FB2-F1B2-4117-BA16-95D8C9AC3E5E}"/>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Shape 21">
                <a:extLst>
                  <a:ext uri="{FF2B5EF4-FFF2-40B4-BE49-F238E27FC236}">
                    <a16:creationId xmlns:a16="http://schemas.microsoft.com/office/drawing/2014/main" id="{42E9C5BE-5CF5-4EB1-8D41-FA7AA2DAE423}"/>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5" name="Freeform: Shape 14">
              <a:extLst>
                <a:ext uri="{FF2B5EF4-FFF2-40B4-BE49-F238E27FC236}">
                  <a16:creationId xmlns:a16="http://schemas.microsoft.com/office/drawing/2014/main" id="{09625B7A-8E4D-40D0-A98E-7A64991B9EAA}"/>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23" name="Title 1">
            <a:extLst>
              <a:ext uri="{FF2B5EF4-FFF2-40B4-BE49-F238E27FC236}">
                <a16:creationId xmlns:a16="http://schemas.microsoft.com/office/drawing/2014/main" id="{339C0337-ABAF-49EC-BD34-55A05ADF1175}"/>
              </a:ext>
            </a:extLst>
          </p:cNvPr>
          <p:cNvSpPr>
            <a:spLocks noGrp="1"/>
          </p:cNvSpPr>
          <p:nvPr>
            <p:ph type="title"/>
          </p:nvPr>
        </p:nvSpPr>
        <p:spPr>
          <a:xfrm>
            <a:off x="1198181" y="4625685"/>
            <a:ext cx="9988166" cy="1495403"/>
          </a:xfrm>
          <a:prstGeom prst="rect">
            <a:avLst/>
          </a:prstGeom>
        </p:spPr>
        <p:txBody>
          <a:bodyPr anchor="ctr"/>
          <a:lstStyle/>
          <a:p>
            <a:pPr>
              <a:lnSpc>
                <a:spcPct val="100000"/>
              </a:lnSpc>
            </a:pPr>
            <a:r>
              <a:rPr lang="en-US"/>
              <a:t>Click to edit Master title style</a:t>
            </a:r>
            <a:endParaRPr lang="en-US" dirty="0"/>
          </a:p>
        </p:txBody>
      </p:sp>
      <p:sp>
        <p:nvSpPr>
          <p:cNvPr id="28" name="Date Placeholder 8">
            <a:extLst>
              <a:ext uri="{FF2B5EF4-FFF2-40B4-BE49-F238E27FC236}">
                <a16:creationId xmlns:a16="http://schemas.microsoft.com/office/drawing/2014/main" id="{595B4059-AC5C-40F9-903D-D05AF8A73715}"/>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fld id="{C2B2B087-8401-4067-8E7C-478D8FDC55FF}" type="datetime1">
              <a:rPr lang="en-US" smtClean="0"/>
              <a:t>6/14/2024</a:t>
            </a:fld>
            <a:endParaRPr lang="en-US" dirty="0"/>
          </a:p>
        </p:txBody>
      </p:sp>
      <p:sp>
        <p:nvSpPr>
          <p:cNvPr id="29" name="Footer Placeholder 9">
            <a:extLst>
              <a:ext uri="{FF2B5EF4-FFF2-40B4-BE49-F238E27FC236}">
                <a16:creationId xmlns:a16="http://schemas.microsoft.com/office/drawing/2014/main" id="{9E19627B-F45E-41E4-8387-B5D665DB6220}"/>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a:t>Calorie burnt prediction system</a:t>
            </a:r>
            <a:endParaRPr lang="en-US" dirty="0"/>
          </a:p>
        </p:txBody>
      </p:sp>
      <p:sp>
        <p:nvSpPr>
          <p:cNvPr id="30" name="Slide Number Placeholder 10">
            <a:extLst>
              <a:ext uri="{FF2B5EF4-FFF2-40B4-BE49-F238E27FC236}">
                <a16:creationId xmlns:a16="http://schemas.microsoft.com/office/drawing/2014/main" id="{7AA8C8B6-7507-4A7B-A983-5D1FC6DB4AA7}"/>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3" name="Content Placeholder 2">
            <a:extLst>
              <a:ext uri="{FF2B5EF4-FFF2-40B4-BE49-F238E27FC236}">
                <a16:creationId xmlns:a16="http://schemas.microsoft.com/office/drawing/2014/main" id="{F58D2FE6-7CCA-4BAA-A914-84C119AE8FA1}"/>
              </a:ext>
            </a:extLst>
          </p:cNvPr>
          <p:cNvSpPr>
            <a:spLocks noGrp="1"/>
          </p:cNvSpPr>
          <p:nvPr>
            <p:ph sz="quarter" idx="13"/>
          </p:nvPr>
        </p:nvSpPr>
        <p:spPr>
          <a:xfrm>
            <a:off x="931863" y="736600"/>
            <a:ext cx="10328275" cy="4314825"/>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12226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bg2"/>
        </a:solidFill>
        <a:effectLst/>
      </p:bgPr>
    </p:bg>
    <p:spTree>
      <p:nvGrpSpPr>
        <p:cNvPr id="1" name=""/>
        <p:cNvGrpSpPr/>
        <p:nvPr/>
      </p:nvGrpSpPr>
      <p:grpSpPr>
        <a:xfrm>
          <a:off x="0" y="0"/>
          <a:ext cx="0" cy="0"/>
          <a:chOff x="0" y="0"/>
          <a:chExt cx="0" cy="0"/>
        </a:xfrm>
      </p:grpSpPr>
      <p:grpSp>
        <p:nvGrpSpPr>
          <p:cNvPr id="4" name="Top left">
            <a:extLst>
              <a:ext uri="{FF2B5EF4-FFF2-40B4-BE49-F238E27FC236}">
                <a16:creationId xmlns:a16="http://schemas.microsoft.com/office/drawing/2014/main" id="{2FFEA91A-0EFC-48F7-B7D5-80A0E1B7623B}"/>
              </a:ext>
              <a:ext uri="{C183D7F6-B498-43B3-948B-1728B52AA6E4}">
                <adec:decorative xmlns:adec="http://schemas.microsoft.com/office/drawing/2017/decorative" val="1"/>
              </a:ext>
            </a:extLst>
          </p:cNvPr>
          <p:cNvGrpSpPr/>
          <p:nvPr userDrawn="1"/>
        </p:nvGrpSpPr>
        <p:grpSpPr>
          <a:xfrm>
            <a:off x="5425" y="-1543"/>
            <a:ext cx="2198951" cy="3349518"/>
            <a:chOff x="10849" y="-3086"/>
            <a:chExt cx="2198951" cy="3349518"/>
          </a:xfrm>
        </p:grpSpPr>
        <p:sp>
          <p:nvSpPr>
            <p:cNvPr id="5" name="Freeform: Shape 4">
              <a:extLst>
                <a:ext uri="{FF2B5EF4-FFF2-40B4-BE49-F238E27FC236}">
                  <a16:creationId xmlns:a16="http://schemas.microsoft.com/office/drawing/2014/main" id="{516EB67A-55A4-4D1D-925D-7970028D95E6}"/>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6" name="Freeform: Shape 5">
              <a:extLst>
                <a:ext uri="{FF2B5EF4-FFF2-40B4-BE49-F238E27FC236}">
                  <a16:creationId xmlns:a16="http://schemas.microsoft.com/office/drawing/2014/main" id="{E5E55AEF-DB73-4710-9416-FEB3FD97C15C}"/>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 name="Freeform: Shape 6">
              <a:extLst>
                <a:ext uri="{FF2B5EF4-FFF2-40B4-BE49-F238E27FC236}">
                  <a16:creationId xmlns:a16="http://schemas.microsoft.com/office/drawing/2014/main" id="{FD2908CE-9399-4B3D-AA3B-9C535EF8B4AD}"/>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 name="Freeform: Shape 7">
              <a:extLst>
                <a:ext uri="{FF2B5EF4-FFF2-40B4-BE49-F238E27FC236}">
                  <a16:creationId xmlns:a16="http://schemas.microsoft.com/office/drawing/2014/main" id="{8639D73A-BE27-4C16-844B-7258A8A11179}"/>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 name="Freeform: Shape 8">
              <a:extLst>
                <a:ext uri="{FF2B5EF4-FFF2-40B4-BE49-F238E27FC236}">
                  <a16:creationId xmlns:a16="http://schemas.microsoft.com/office/drawing/2014/main" id="{1A76B215-E0A3-46C3-9D5F-9365987E538A}"/>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 name="Freeform: Shape 9">
              <a:extLst>
                <a:ext uri="{FF2B5EF4-FFF2-40B4-BE49-F238E27FC236}">
                  <a16:creationId xmlns:a16="http://schemas.microsoft.com/office/drawing/2014/main" id="{C6EC2A41-C8B0-4DAF-963A-25A1129447CA}"/>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Freeform: Shape 10">
              <a:extLst>
                <a:ext uri="{FF2B5EF4-FFF2-40B4-BE49-F238E27FC236}">
                  <a16:creationId xmlns:a16="http://schemas.microsoft.com/office/drawing/2014/main" id="{BA7290A1-550E-4C14-9692-08A32E701314}"/>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2" name="Freeform: Shape 11">
              <a:extLst>
                <a:ext uri="{FF2B5EF4-FFF2-40B4-BE49-F238E27FC236}">
                  <a16:creationId xmlns:a16="http://schemas.microsoft.com/office/drawing/2014/main" id="{2C1450BD-4122-4D86-ABD1-F26F1194C6E6}"/>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grpSp>
        <p:nvGrpSpPr>
          <p:cNvPr id="13" name="Bottom Right">
            <a:extLst>
              <a:ext uri="{FF2B5EF4-FFF2-40B4-BE49-F238E27FC236}">
                <a16:creationId xmlns:a16="http://schemas.microsoft.com/office/drawing/2014/main" id="{BE4E36A0-93C4-40C8-8EEF-C463BBC763FF}"/>
              </a:ext>
              <a:ext uri="{C183D7F6-B498-43B3-948B-1728B52AA6E4}">
                <adec:decorative xmlns:adec="http://schemas.microsoft.com/office/drawing/2017/decorative" val="1"/>
              </a:ext>
            </a:extLst>
          </p:cNvPr>
          <p:cNvGrpSpPr/>
          <p:nvPr userDrawn="1"/>
        </p:nvGrpSpPr>
        <p:grpSpPr>
          <a:xfrm>
            <a:off x="7974976" y="3278144"/>
            <a:ext cx="4211600" cy="3581399"/>
            <a:chOff x="7980400" y="3276601"/>
            <a:chExt cx="4211600" cy="3581399"/>
          </a:xfrm>
        </p:grpSpPr>
        <p:grpSp>
          <p:nvGrpSpPr>
            <p:cNvPr id="14" name="Graphic 157">
              <a:extLst>
                <a:ext uri="{FF2B5EF4-FFF2-40B4-BE49-F238E27FC236}">
                  <a16:creationId xmlns:a16="http://schemas.microsoft.com/office/drawing/2014/main" id="{1CCF8ACD-1787-41D1-B29E-E10FAE033089}"/>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6" name="Freeform: Shape 15">
                <a:extLst>
                  <a:ext uri="{FF2B5EF4-FFF2-40B4-BE49-F238E27FC236}">
                    <a16:creationId xmlns:a16="http://schemas.microsoft.com/office/drawing/2014/main" id="{C622B3C7-2A88-4657-8DEC-962E52F43F11}"/>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5C36A0C0-7D0D-4D1D-9316-224CF1A823A4}"/>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D8D15477-C8B6-4ADB-BD54-698A9B5915EB}"/>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20A4C13F-5758-4BE4-9925-C6E35301C4B7}"/>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C9A29BFA-3801-4847-A1E1-87A32423B402}"/>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20C42F85-0FBE-48C0-A629-8BC17C93C2FB}"/>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Shape 21">
                <a:extLst>
                  <a:ext uri="{FF2B5EF4-FFF2-40B4-BE49-F238E27FC236}">
                    <a16:creationId xmlns:a16="http://schemas.microsoft.com/office/drawing/2014/main" id="{2E443C38-4EE5-4E5F-ADF6-66502151DB3F}"/>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5" name="Freeform: Shape 14">
              <a:extLst>
                <a:ext uri="{FF2B5EF4-FFF2-40B4-BE49-F238E27FC236}">
                  <a16:creationId xmlns:a16="http://schemas.microsoft.com/office/drawing/2014/main" id="{F754DE6C-441A-4CEF-B2BF-E2755FD916C1}"/>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23" name="Title 1">
            <a:extLst>
              <a:ext uri="{FF2B5EF4-FFF2-40B4-BE49-F238E27FC236}">
                <a16:creationId xmlns:a16="http://schemas.microsoft.com/office/drawing/2014/main" id="{4E5B71B3-BF16-460A-B638-D1A604335869}"/>
              </a:ext>
            </a:extLst>
          </p:cNvPr>
          <p:cNvSpPr>
            <a:spLocks noGrp="1"/>
          </p:cNvSpPr>
          <p:nvPr>
            <p:ph type="title"/>
          </p:nvPr>
        </p:nvSpPr>
        <p:spPr>
          <a:xfrm>
            <a:off x="1198181" y="4625685"/>
            <a:ext cx="9988166" cy="1495403"/>
          </a:xfrm>
          <a:prstGeom prst="rect">
            <a:avLst/>
          </a:prstGeom>
        </p:spPr>
        <p:txBody>
          <a:bodyPr anchor="ctr"/>
          <a:lstStyle/>
          <a:p>
            <a:pPr>
              <a:lnSpc>
                <a:spcPct val="100000"/>
              </a:lnSpc>
            </a:pPr>
            <a:r>
              <a:rPr lang="en-US"/>
              <a:t>Click to edit Master title style</a:t>
            </a:r>
            <a:endParaRPr lang="en-US" dirty="0"/>
          </a:p>
        </p:txBody>
      </p:sp>
      <p:sp>
        <p:nvSpPr>
          <p:cNvPr id="24" name="Date Placeholder 8">
            <a:extLst>
              <a:ext uri="{FF2B5EF4-FFF2-40B4-BE49-F238E27FC236}">
                <a16:creationId xmlns:a16="http://schemas.microsoft.com/office/drawing/2014/main" id="{9571135A-2E5D-477D-B14A-2B9AA4555399}"/>
              </a:ext>
            </a:extLst>
          </p:cNvPr>
          <p:cNvSpPr>
            <a:spLocks noGrp="1"/>
          </p:cNvSpPr>
          <p:nvPr>
            <p:ph type="dt" sz="half" idx="10"/>
          </p:nvPr>
        </p:nvSpPr>
        <p:spPr>
          <a:xfrm>
            <a:off x="838200" y="6356350"/>
            <a:ext cx="2743200" cy="365125"/>
          </a:xfrm>
          <a:prstGeom prst="rect">
            <a:avLst/>
          </a:prstGeom>
        </p:spPr>
        <p:txBody>
          <a:bodyPr/>
          <a:lstStyle>
            <a:lvl1pPr>
              <a:defRPr sz="900" spc="200" baseline="0">
                <a:solidFill>
                  <a:schemeClr val="accent1"/>
                </a:solidFill>
                <a:effectLst/>
              </a:defRPr>
            </a:lvl1pPr>
          </a:lstStyle>
          <a:p>
            <a:fld id="{10A7BA44-FAC6-492E-8F4C-7B31B671B144}" type="datetime1">
              <a:rPr lang="en-US" smtClean="0"/>
              <a:t>6/14/2024</a:t>
            </a:fld>
            <a:endParaRPr lang="en-US" dirty="0"/>
          </a:p>
        </p:txBody>
      </p:sp>
      <p:sp>
        <p:nvSpPr>
          <p:cNvPr id="25" name="Footer Placeholder 9">
            <a:extLst>
              <a:ext uri="{FF2B5EF4-FFF2-40B4-BE49-F238E27FC236}">
                <a16:creationId xmlns:a16="http://schemas.microsoft.com/office/drawing/2014/main" id="{13453AD8-C108-4346-9519-C496F8B0E217}"/>
              </a:ext>
            </a:extLst>
          </p:cNvPr>
          <p:cNvSpPr>
            <a:spLocks noGrp="1"/>
          </p:cNvSpPr>
          <p:nvPr>
            <p:ph type="ftr" sz="quarter" idx="11"/>
          </p:nvPr>
        </p:nvSpPr>
        <p:spPr>
          <a:xfrm>
            <a:off x="4038600" y="6356350"/>
            <a:ext cx="4114800" cy="365125"/>
          </a:xfrm>
          <a:prstGeom prst="rect">
            <a:avLst/>
          </a:prstGeom>
        </p:spPr>
        <p:txBody>
          <a:bodyPr/>
          <a:lstStyle>
            <a:lvl1pPr algn="ctr">
              <a:defRPr sz="900" spc="200" baseline="0">
                <a:solidFill>
                  <a:schemeClr val="accent1"/>
                </a:solidFill>
                <a:effectLst/>
              </a:defRPr>
            </a:lvl1pPr>
          </a:lstStyle>
          <a:p>
            <a:r>
              <a:rPr lang="en-US"/>
              <a:t>Calorie burnt prediction system</a:t>
            </a:r>
            <a:endParaRPr lang="en-US" dirty="0"/>
          </a:p>
        </p:txBody>
      </p:sp>
      <p:sp>
        <p:nvSpPr>
          <p:cNvPr id="26" name="Slide Number Placeholder 10">
            <a:extLst>
              <a:ext uri="{FF2B5EF4-FFF2-40B4-BE49-F238E27FC236}">
                <a16:creationId xmlns:a16="http://schemas.microsoft.com/office/drawing/2014/main" id="{EBB5DBC4-2BAD-41DC-AFCC-11E01A842887}"/>
              </a:ext>
            </a:extLst>
          </p:cNvPr>
          <p:cNvSpPr>
            <a:spLocks noGrp="1"/>
          </p:cNvSpPr>
          <p:nvPr>
            <p:ph type="sldNum" sz="quarter" idx="12"/>
          </p:nvPr>
        </p:nvSpPr>
        <p:spPr>
          <a:xfrm>
            <a:off x="9906000" y="6356350"/>
            <a:ext cx="1447800" cy="365125"/>
          </a:xfrm>
          <a:prstGeom prst="rect">
            <a:avLst/>
          </a:prstGeom>
        </p:spPr>
        <p:txBody>
          <a:bodyPr/>
          <a:lstStyle>
            <a:lvl1pPr algn="r">
              <a:defRPr sz="900" spc="200" baseline="0">
                <a:solidFill>
                  <a:schemeClr val="accent1"/>
                </a:solidFill>
                <a:effectLst/>
              </a:defRPr>
            </a:lvl1pPr>
          </a:lstStyle>
          <a:p>
            <a:fld id="{73B850FF-6169-4056-8077-06FFA93A5366}" type="slidenum">
              <a:rPr lang="en-US" smtClean="0"/>
              <a:pPr/>
              <a:t>‹#›</a:t>
            </a:fld>
            <a:endParaRPr lang="en-US" dirty="0"/>
          </a:p>
        </p:txBody>
      </p:sp>
      <p:sp>
        <p:nvSpPr>
          <p:cNvPr id="3" name="Content Placeholder 2">
            <a:extLst>
              <a:ext uri="{FF2B5EF4-FFF2-40B4-BE49-F238E27FC236}">
                <a16:creationId xmlns:a16="http://schemas.microsoft.com/office/drawing/2014/main" id="{0277A857-1402-4ABB-A7CC-9467704990C1}"/>
              </a:ext>
            </a:extLst>
          </p:cNvPr>
          <p:cNvSpPr>
            <a:spLocks noGrp="1"/>
          </p:cNvSpPr>
          <p:nvPr>
            <p:ph sz="quarter" idx="13"/>
          </p:nvPr>
        </p:nvSpPr>
        <p:spPr>
          <a:xfrm>
            <a:off x="641350" y="501650"/>
            <a:ext cx="10909300" cy="434975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0244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71520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721" r:id="rId12"/>
    <p:sldLayoutId id="2147483722" r:id="rId13"/>
    <p:sldLayoutId id="2147483723" r:id="rId14"/>
  </p:sldLayoutIdLst>
  <p:hf hdr="0"/>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0983E0-FEBB-4B45-B00C-917965EBE17F}"/>
              </a:ext>
            </a:extLst>
          </p:cNvPr>
          <p:cNvSpPr>
            <a:spLocks noGrp="1"/>
          </p:cNvSpPr>
          <p:nvPr>
            <p:ph type="ctrTitle"/>
          </p:nvPr>
        </p:nvSpPr>
        <p:spPr/>
        <p:txBody>
          <a:bodyPr>
            <a:normAutofit fontScale="90000"/>
          </a:bodyPr>
          <a:lstStyle/>
          <a:p>
            <a:r>
              <a:rPr lang="en-US" sz="5400" dirty="0"/>
              <a:t>CALORIE BURNT PREDICTION SYSTEM</a:t>
            </a:r>
          </a:p>
        </p:txBody>
      </p:sp>
      <p:sp>
        <p:nvSpPr>
          <p:cNvPr id="5" name="Subtitle 4">
            <a:extLst>
              <a:ext uri="{FF2B5EF4-FFF2-40B4-BE49-F238E27FC236}">
                <a16:creationId xmlns:a16="http://schemas.microsoft.com/office/drawing/2014/main" id="{E0DB9D88-9963-482B-B907-C09FB61E06F7}"/>
              </a:ext>
            </a:extLst>
          </p:cNvPr>
          <p:cNvSpPr>
            <a:spLocks noGrp="1"/>
          </p:cNvSpPr>
          <p:nvPr>
            <p:ph type="subTitle" idx="1"/>
          </p:nvPr>
        </p:nvSpPr>
        <p:spPr>
          <a:xfrm flipV="1">
            <a:off x="10148047" y="2796678"/>
            <a:ext cx="2252502" cy="1371910"/>
          </a:xfrm>
        </p:spPr>
        <p:txBody>
          <a:bodyPr/>
          <a:lstStyle/>
          <a:p>
            <a:r>
              <a:rPr lang="en-US" sz="2000" dirty="0"/>
              <a:t>.</a:t>
            </a:r>
          </a:p>
        </p:txBody>
      </p:sp>
      <p:pic>
        <p:nvPicPr>
          <p:cNvPr id="11" name="Picture Placeholder 10">
            <a:extLst>
              <a:ext uri="{FF2B5EF4-FFF2-40B4-BE49-F238E27FC236}">
                <a16:creationId xmlns:a16="http://schemas.microsoft.com/office/drawing/2014/main" id="{543AE03F-F503-EDD7-0804-3C20FF5B9866}"/>
              </a:ext>
            </a:extLst>
          </p:cNvPr>
          <p:cNvPicPr>
            <a:picLocks noGrp="1" noChangeAspect="1"/>
          </p:cNvPicPr>
          <p:nvPr>
            <p:ph type="pic" sz="quarter" idx="13"/>
          </p:nvPr>
        </p:nvPicPr>
        <p:blipFill>
          <a:blip r:embed="rId2"/>
          <a:srcRect t="19007" b="19007"/>
          <a:stretch>
            <a:fillRect/>
          </a:stretch>
        </p:blipFill>
        <p:spPr/>
      </p:pic>
    </p:spTree>
    <p:extLst>
      <p:ext uri="{BB962C8B-B14F-4D97-AF65-F5344CB8AC3E}">
        <p14:creationId xmlns:p14="http://schemas.microsoft.com/office/powerpoint/2010/main" val="16883700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766CC8B-34A7-538D-8E7A-71D9163F7A97}"/>
              </a:ext>
            </a:extLst>
          </p:cNvPr>
          <p:cNvSpPr>
            <a:spLocks noGrp="1"/>
          </p:cNvSpPr>
          <p:nvPr>
            <p:ph type="title"/>
          </p:nvPr>
        </p:nvSpPr>
        <p:spPr/>
        <p:txBody>
          <a:bodyPr/>
          <a:lstStyle/>
          <a:p>
            <a:endParaRPr lang="en-IN"/>
          </a:p>
        </p:txBody>
      </p:sp>
      <p:sp>
        <p:nvSpPr>
          <p:cNvPr id="4" name="Text Placeholder 3">
            <a:extLst>
              <a:ext uri="{FF2B5EF4-FFF2-40B4-BE49-F238E27FC236}">
                <a16:creationId xmlns:a16="http://schemas.microsoft.com/office/drawing/2014/main" id="{EAC8049B-AA04-7C83-E2AF-5F87B3ABF1B6}"/>
              </a:ext>
            </a:extLst>
          </p:cNvPr>
          <p:cNvSpPr>
            <a:spLocks noGrp="1"/>
          </p:cNvSpPr>
          <p:nvPr>
            <p:ph type="body" sz="quarter" idx="15"/>
          </p:nvPr>
        </p:nvSpPr>
        <p:spPr/>
        <p:txBody>
          <a:bodyPr/>
          <a:lstStyle/>
          <a:p>
            <a:endParaRPr lang="en-IN"/>
          </a:p>
        </p:txBody>
      </p:sp>
      <p:sp>
        <p:nvSpPr>
          <p:cNvPr id="5" name="Date Placeholder 4">
            <a:extLst>
              <a:ext uri="{FF2B5EF4-FFF2-40B4-BE49-F238E27FC236}">
                <a16:creationId xmlns:a16="http://schemas.microsoft.com/office/drawing/2014/main" id="{764DD76B-A36C-75AB-2F55-3DB049A09796}"/>
              </a:ext>
            </a:extLst>
          </p:cNvPr>
          <p:cNvSpPr>
            <a:spLocks noGrp="1"/>
          </p:cNvSpPr>
          <p:nvPr>
            <p:ph type="dt" sz="half" idx="10"/>
          </p:nvPr>
        </p:nvSpPr>
        <p:spPr/>
        <p:txBody>
          <a:bodyPr/>
          <a:lstStyle/>
          <a:p>
            <a:fld id="{9A6B43CC-D4C5-458A-940B-88F9BB2189BB}" type="datetime1">
              <a:rPr lang="en-US" smtClean="0"/>
              <a:t>6/14/2024</a:t>
            </a:fld>
            <a:endParaRPr lang="en-US" dirty="0"/>
          </a:p>
        </p:txBody>
      </p:sp>
      <p:sp>
        <p:nvSpPr>
          <p:cNvPr id="6" name="Footer Placeholder 5">
            <a:extLst>
              <a:ext uri="{FF2B5EF4-FFF2-40B4-BE49-F238E27FC236}">
                <a16:creationId xmlns:a16="http://schemas.microsoft.com/office/drawing/2014/main" id="{519A0A9D-E5FA-46A5-E83C-B985C096F29B}"/>
              </a:ext>
            </a:extLst>
          </p:cNvPr>
          <p:cNvSpPr>
            <a:spLocks noGrp="1"/>
          </p:cNvSpPr>
          <p:nvPr>
            <p:ph type="ftr" sz="quarter" idx="11"/>
          </p:nvPr>
        </p:nvSpPr>
        <p:spPr>
          <a:xfrm>
            <a:off x="4110162" y="6265628"/>
            <a:ext cx="4114800" cy="883227"/>
          </a:xfrm>
        </p:spPr>
        <p:txBody>
          <a:bodyPr/>
          <a:lstStyle/>
          <a:p>
            <a:r>
              <a:rPr lang="en-US"/>
              <a:t>Calorie burnt prediction system</a:t>
            </a:r>
            <a:endParaRPr lang="en-US" dirty="0"/>
          </a:p>
        </p:txBody>
      </p:sp>
      <p:sp>
        <p:nvSpPr>
          <p:cNvPr id="7" name="Slide Number Placeholder 6">
            <a:extLst>
              <a:ext uri="{FF2B5EF4-FFF2-40B4-BE49-F238E27FC236}">
                <a16:creationId xmlns:a16="http://schemas.microsoft.com/office/drawing/2014/main" id="{FFDDC7C0-DA75-C1D1-A452-CBC293A31A1E}"/>
              </a:ext>
            </a:extLst>
          </p:cNvPr>
          <p:cNvSpPr>
            <a:spLocks noGrp="1"/>
          </p:cNvSpPr>
          <p:nvPr>
            <p:ph type="sldNum" sz="quarter" idx="12"/>
          </p:nvPr>
        </p:nvSpPr>
        <p:spPr/>
        <p:txBody>
          <a:bodyPr/>
          <a:lstStyle/>
          <a:p>
            <a:fld id="{73B850FF-6169-4056-8077-06FFA93A5366}" type="slidenum">
              <a:rPr lang="en-US" smtClean="0"/>
              <a:pPr/>
              <a:t>10</a:t>
            </a:fld>
            <a:endParaRPr lang="en-US" dirty="0"/>
          </a:p>
        </p:txBody>
      </p:sp>
      <p:pic>
        <p:nvPicPr>
          <p:cNvPr id="13" name="Picture Placeholder 12">
            <a:extLst>
              <a:ext uri="{FF2B5EF4-FFF2-40B4-BE49-F238E27FC236}">
                <a16:creationId xmlns:a16="http://schemas.microsoft.com/office/drawing/2014/main" id="{23E1C501-CF46-6C6F-E184-F5A2C10272C3}"/>
              </a:ext>
            </a:extLst>
          </p:cNvPr>
          <p:cNvPicPr>
            <a:picLocks noGrp="1" noChangeAspect="1"/>
          </p:cNvPicPr>
          <p:nvPr>
            <p:ph type="pic" sz="quarter" idx="13"/>
          </p:nvPr>
        </p:nvPicPr>
        <p:blipFill>
          <a:blip r:embed="rId2"/>
          <a:srcRect t="3680" b="3680"/>
          <a:stretch>
            <a:fillRect/>
          </a:stretch>
        </p:blipFill>
        <p:spPr>
          <a:xfrm>
            <a:off x="-2962" y="0"/>
            <a:ext cx="12194962" cy="6857999"/>
          </a:xfrm>
        </p:spPr>
      </p:pic>
    </p:spTree>
    <p:extLst>
      <p:ext uri="{BB962C8B-B14F-4D97-AF65-F5344CB8AC3E}">
        <p14:creationId xmlns:p14="http://schemas.microsoft.com/office/powerpoint/2010/main" val="3187025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29DD7-B8E3-8E11-114A-A7E1596E3118}"/>
              </a:ext>
            </a:extLst>
          </p:cNvPr>
          <p:cNvSpPr>
            <a:spLocks noGrp="1"/>
          </p:cNvSpPr>
          <p:nvPr>
            <p:ph type="title"/>
          </p:nvPr>
        </p:nvSpPr>
        <p:spPr/>
        <p:txBody>
          <a:bodyPr/>
          <a:lstStyle/>
          <a:p>
            <a:r>
              <a:rPr lang="en-IN" dirty="0"/>
              <a:t>Results</a:t>
            </a:r>
          </a:p>
        </p:txBody>
      </p:sp>
      <p:sp>
        <p:nvSpPr>
          <p:cNvPr id="3" name="Date Placeholder 2">
            <a:extLst>
              <a:ext uri="{FF2B5EF4-FFF2-40B4-BE49-F238E27FC236}">
                <a16:creationId xmlns:a16="http://schemas.microsoft.com/office/drawing/2014/main" id="{437DBF7B-5F26-6CB7-5531-B7785B217CFE}"/>
              </a:ext>
            </a:extLst>
          </p:cNvPr>
          <p:cNvSpPr>
            <a:spLocks noGrp="1"/>
          </p:cNvSpPr>
          <p:nvPr>
            <p:ph type="dt" sz="half" idx="10"/>
          </p:nvPr>
        </p:nvSpPr>
        <p:spPr/>
        <p:txBody>
          <a:bodyPr/>
          <a:lstStyle/>
          <a:p>
            <a:fld id="{9D8CC6C6-B729-43B5-B4F5-BA56398ADB44}" type="datetime1">
              <a:rPr lang="en-US" smtClean="0"/>
              <a:t>6/14/2024</a:t>
            </a:fld>
            <a:endParaRPr lang="en-US" dirty="0"/>
          </a:p>
        </p:txBody>
      </p:sp>
      <p:sp>
        <p:nvSpPr>
          <p:cNvPr id="4" name="Footer Placeholder 3">
            <a:extLst>
              <a:ext uri="{FF2B5EF4-FFF2-40B4-BE49-F238E27FC236}">
                <a16:creationId xmlns:a16="http://schemas.microsoft.com/office/drawing/2014/main" id="{561980EF-D336-3CD7-63D5-A18B275C014B}"/>
              </a:ext>
            </a:extLst>
          </p:cNvPr>
          <p:cNvSpPr>
            <a:spLocks noGrp="1"/>
          </p:cNvSpPr>
          <p:nvPr>
            <p:ph type="ftr" sz="quarter" idx="11"/>
          </p:nvPr>
        </p:nvSpPr>
        <p:spPr/>
        <p:txBody>
          <a:bodyPr/>
          <a:lstStyle/>
          <a:p>
            <a:r>
              <a:rPr lang="en-US"/>
              <a:t>Calorie burnt prediction system</a:t>
            </a:r>
            <a:endParaRPr lang="en-US" dirty="0"/>
          </a:p>
        </p:txBody>
      </p:sp>
      <p:sp>
        <p:nvSpPr>
          <p:cNvPr id="5" name="Slide Number Placeholder 4">
            <a:extLst>
              <a:ext uri="{FF2B5EF4-FFF2-40B4-BE49-F238E27FC236}">
                <a16:creationId xmlns:a16="http://schemas.microsoft.com/office/drawing/2014/main" id="{5FC00A30-BD68-A732-5D1E-EBE55F2DDEDA}"/>
              </a:ext>
            </a:extLst>
          </p:cNvPr>
          <p:cNvSpPr>
            <a:spLocks noGrp="1"/>
          </p:cNvSpPr>
          <p:nvPr>
            <p:ph type="sldNum" sz="quarter" idx="12"/>
          </p:nvPr>
        </p:nvSpPr>
        <p:spPr/>
        <p:txBody>
          <a:bodyPr/>
          <a:lstStyle/>
          <a:p>
            <a:fld id="{73B850FF-6169-4056-8077-06FFA93A5366}" type="slidenum">
              <a:rPr lang="en-US" smtClean="0"/>
              <a:pPr/>
              <a:t>11</a:t>
            </a:fld>
            <a:endParaRPr lang="en-US" dirty="0"/>
          </a:p>
        </p:txBody>
      </p:sp>
      <p:pic>
        <p:nvPicPr>
          <p:cNvPr id="7" name="Content Placeholder 6">
            <a:extLst>
              <a:ext uri="{FF2B5EF4-FFF2-40B4-BE49-F238E27FC236}">
                <a16:creationId xmlns:a16="http://schemas.microsoft.com/office/drawing/2014/main" id="{54DECCA1-589F-7F66-27E3-9B98433DD548}"/>
              </a:ext>
            </a:extLst>
          </p:cNvPr>
          <p:cNvPicPr>
            <a:picLocks noGrp="1" noChangeAspect="1"/>
          </p:cNvPicPr>
          <p:nvPr>
            <p:ph sz="quarter" idx="13"/>
          </p:nvPr>
        </p:nvPicPr>
        <p:blipFill>
          <a:blip r:embed="rId2"/>
          <a:stretch>
            <a:fillRect/>
          </a:stretch>
        </p:blipFill>
        <p:spPr>
          <a:xfrm>
            <a:off x="3658971" y="1882588"/>
            <a:ext cx="5540687" cy="4255819"/>
          </a:xfrm>
          <a:prstGeom prst="rect">
            <a:avLst/>
          </a:prstGeom>
        </p:spPr>
      </p:pic>
    </p:spTree>
    <p:extLst>
      <p:ext uri="{BB962C8B-B14F-4D97-AF65-F5344CB8AC3E}">
        <p14:creationId xmlns:p14="http://schemas.microsoft.com/office/powerpoint/2010/main" val="4178585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54480-3396-2C07-149F-5724D23DE18B}"/>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C328BDB9-2AAA-B9ED-0A57-47DFE8FFCA27}"/>
              </a:ext>
            </a:extLst>
          </p:cNvPr>
          <p:cNvSpPr>
            <a:spLocks noGrp="1"/>
          </p:cNvSpPr>
          <p:nvPr>
            <p:ph type="body" idx="1"/>
          </p:nvPr>
        </p:nvSpPr>
        <p:spPr/>
        <p:txBody>
          <a:bodyPr/>
          <a:lstStyle/>
          <a:p>
            <a:endParaRPr lang="en-IN"/>
          </a:p>
        </p:txBody>
      </p:sp>
      <p:sp>
        <p:nvSpPr>
          <p:cNvPr id="4" name="Footer Placeholder 3">
            <a:extLst>
              <a:ext uri="{FF2B5EF4-FFF2-40B4-BE49-F238E27FC236}">
                <a16:creationId xmlns:a16="http://schemas.microsoft.com/office/drawing/2014/main" id="{1A5E9A27-CCCE-7047-E6A7-CB77701CB780}"/>
              </a:ext>
            </a:extLst>
          </p:cNvPr>
          <p:cNvSpPr>
            <a:spLocks noGrp="1"/>
          </p:cNvSpPr>
          <p:nvPr>
            <p:ph type="ftr" sz="quarter" idx="5"/>
          </p:nvPr>
        </p:nvSpPr>
        <p:spPr/>
        <p:txBody>
          <a:bodyPr/>
          <a:lstStyle/>
          <a:p>
            <a:r>
              <a:rPr lang="en-IN"/>
              <a:t>Calorie burnt prediction system</a:t>
            </a:r>
          </a:p>
        </p:txBody>
      </p:sp>
      <p:sp>
        <p:nvSpPr>
          <p:cNvPr id="5" name="Date Placeholder 4">
            <a:extLst>
              <a:ext uri="{FF2B5EF4-FFF2-40B4-BE49-F238E27FC236}">
                <a16:creationId xmlns:a16="http://schemas.microsoft.com/office/drawing/2014/main" id="{63C23637-52EB-67A2-6217-5093DB0ED4FD}"/>
              </a:ext>
            </a:extLst>
          </p:cNvPr>
          <p:cNvSpPr>
            <a:spLocks noGrp="1"/>
          </p:cNvSpPr>
          <p:nvPr>
            <p:ph type="dt" sz="half" idx="6"/>
          </p:nvPr>
        </p:nvSpPr>
        <p:spPr/>
        <p:txBody>
          <a:bodyPr/>
          <a:lstStyle/>
          <a:p>
            <a:fld id="{4A4804D4-1BE0-4F98-8DF8-AB68689933BA}" type="datetime1">
              <a:rPr lang="en-US" smtClean="0"/>
              <a:t>6/14/2024</a:t>
            </a:fld>
            <a:endParaRPr lang="en-US"/>
          </a:p>
        </p:txBody>
      </p:sp>
      <p:sp>
        <p:nvSpPr>
          <p:cNvPr id="6" name="Slide Number Placeholder 5">
            <a:extLst>
              <a:ext uri="{FF2B5EF4-FFF2-40B4-BE49-F238E27FC236}">
                <a16:creationId xmlns:a16="http://schemas.microsoft.com/office/drawing/2014/main" id="{C5AF262A-F1D2-437B-71D7-5E897C51A4C4}"/>
              </a:ext>
            </a:extLst>
          </p:cNvPr>
          <p:cNvSpPr>
            <a:spLocks noGrp="1"/>
          </p:cNvSpPr>
          <p:nvPr>
            <p:ph type="sldNum" sz="quarter" idx="7"/>
          </p:nvPr>
        </p:nvSpPr>
        <p:spPr/>
        <p:txBody>
          <a:bodyPr/>
          <a:lstStyle/>
          <a:p>
            <a:fld id="{B6F15528-21DE-4FAA-801E-634DDDAF4B2B}" type="slidenum">
              <a:rPr lang="en-IN" smtClean="0"/>
              <a:t>12</a:t>
            </a:fld>
            <a:endParaRPr lang="en-IN"/>
          </a:p>
        </p:txBody>
      </p:sp>
      <p:pic>
        <p:nvPicPr>
          <p:cNvPr id="7" name="Picture 6">
            <a:extLst>
              <a:ext uri="{FF2B5EF4-FFF2-40B4-BE49-F238E27FC236}">
                <a16:creationId xmlns:a16="http://schemas.microsoft.com/office/drawing/2014/main" id="{B31B471D-7E1F-3CBA-57F4-76C62D45A52D}"/>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38738487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B7C6D-9EDC-3DC9-1E06-9D1967A3FC0A}"/>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331BE47A-2AFC-C3CC-61AF-036E42C4689B}"/>
              </a:ext>
            </a:extLst>
          </p:cNvPr>
          <p:cNvSpPr>
            <a:spLocks noGrp="1"/>
          </p:cNvSpPr>
          <p:nvPr>
            <p:ph type="body" idx="1"/>
          </p:nvPr>
        </p:nvSpPr>
        <p:spPr/>
        <p:txBody>
          <a:bodyPr/>
          <a:lstStyle/>
          <a:p>
            <a:endParaRPr lang="en-IN"/>
          </a:p>
        </p:txBody>
      </p:sp>
      <p:sp>
        <p:nvSpPr>
          <p:cNvPr id="4" name="Footer Placeholder 3">
            <a:extLst>
              <a:ext uri="{FF2B5EF4-FFF2-40B4-BE49-F238E27FC236}">
                <a16:creationId xmlns:a16="http://schemas.microsoft.com/office/drawing/2014/main" id="{532D729D-5C49-E4EF-F0F3-C84141A4FF1B}"/>
              </a:ext>
            </a:extLst>
          </p:cNvPr>
          <p:cNvSpPr>
            <a:spLocks noGrp="1"/>
          </p:cNvSpPr>
          <p:nvPr>
            <p:ph type="ftr" sz="quarter" idx="5"/>
          </p:nvPr>
        </p:nvSpPr>
        <p:spPr/>
        <p:txBody>
          <a:bodyPr/>
          <a:lstStyle/>
          <a:p>
            <a:r>
              <a:rPr lang="en-IN"/>
              <a:t>Calorie burnt prediction system</a:t>
            </a:r>
          </a:p>
        </p:txBody>
      </p:sp>
      <p:sp>
        <p:nvSpPr>
          <p:cNvPr id="5" name="Date Placeholder 4">
            <a:extLst>
              <a:ext uri="{FF2B5EF4-FFF2-40B4-BE49-F238E27FC236}">
                <a16:creationId xmlns:a16="http://schemas.microsoft.com/office/drawing/2014/main" id="{F701422A-5AB1-E9D3-F608-3FD80F61BC81}"/>
              </a:ext>
            </a:extLst>
          </p:cNvPr>
          <p:cNvSpPr>
            <a:spLocks noGrp="1"/>
          </p:cNvSpPr>
          <p:nvPr>
            <p:ph type="dt" sz="half" idx="6"/>
          </p:nvPr>
        </p:nvSpPr>
        <p:spPr/>
        <p:txBody>
          <a:bodyPr/>
          <a:lstStyle/>
          <a:p>
            <a:fld id="{6E0E48F9-A017-4BB8-AAA0-FDBE020EE1DA}" type="datetime1">
              <a:rPr lang="en-US" smtClean="0"/>
              <a:t>6/14/2024</a:t>
            </a:fld>
            <a:endParaRPr lang="en-US"/>
          </a:p>
        </p:txBody>
      </p:sp>
      <p:sp>
        <p:nvSpPr>
          <p:cNvPr id="6" name="Slide Number Placeholder 5">
            <a:extLst>
              <a:ext uri="{FF2B5EF4-FFF2-40B4-BE49-F238E27FC236}">
                <a16:creationId xmlns:a16="http://schemas.microsoft.com/office/drawing/2014/main" id="{D9388BA9-B162-A1C8-430E-9DA4D49E56CA}"/>
              </a:ext>
            </a:extLst>
          </p:cNvPr>
          <p:cNvSpPr>
            <a:spLocks noGrp="1"/>
          </p:cNvSpPr>
          <p:nvPr>
            <p:ph type="sldNum" sz="quarter" idx="7"/>
          </p:nvPr>
        </p:nvSpPr>
        <p:spPr/>
        <p:txBody>
          <a:bodyPr/>
          <a:lstStyle/>
          <a:p>
            <a:fld id="{B6F15528-21DE-4FAA-801E-634DDDAF4B2B}" type="slidenum">
              <a:rPr lang="en-IN" smtClean="0"/>
              <a:t>13</a:t>
            </a:fld>
            <a:endParaRPr lang="en-IN"/>
          </a:p>
        </p:txBody>
      </p:sp>
      <p:pic>
        <p:nvPicPr>
          <p:cNvPr id="7" name="Picture 6">
            <a:extLst>
              <a:ext uri="{FF2B5EF4-FFF2-40B4-BE49-F238E27FC236}">
                <a16:creationId xmlns:a16="http://schemas.microsoft.com/office/drawing/2014/main" id="{363A17E2-8758-35D3-3BBA-A9E24CCBC3BA}"/>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3019460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51AC6-053D-43E9-87BB-B6A22AE7C37A}"/>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8A8F93DD-4BA2-A32E-948C-6F2EBDBA196E}"/>
              </a:ext>
            </a:extLst>
          </p:cNvPr>
          <p:cNvSpPr>
            <a:spLocks noGrp="1"/>
          </p:cNvSpPr>
          <p:nvPr>
            <p:ph type="body" idx="1"/>
          </p:nvPr>
        </p:nvSpPr>
        <p:spPr/>
        <p:txBody>
          <a:bodyPr/>
          <a:lstStyle/>
          <a:p>
            <a:endParaRPr lang="en-IN"/>
          </a:p>
        </p:txBody>
      </p:sp>
      <p:sp>
        <p:nvSpPr>
          <p:cNvPr id="4" name="Footer Placeholder 3">
            <a:extLst>
              <a:ext uri="{FF2B5EF4-FFF2-40B4-BE49-F238E27FC236}">
                <a16:creationId xmlns:a16="http://schemas.microsoft.com/office/drawing/2014/main" id="{AA4AA7BE-2D76-0557-D944-4FFE5CC18BC9}"/>
              </a:ext>
            </a:extLst>
          </p:cNvPr>
          <p:cNvSpPr>
            <a:spLocks noGrp="1"/>
          </p:cNvSpPr>
          <p:nvPr>
            <p:ph type="ftr" sz="quarter" idx="5"/>
          </p:nvPr>
        </p:nvSpPr>
        <p:spPr/>
        <p:txBody>
          <a:bodyPr/>
          <a:lstStyle/>
          <a:p>
            <a:r>
              <a:rPr lang="en-IN"/>
              <a:t>Calorie burnt prediction system</a:t>
            </a:r>
          </a:p>
        </p:txBody>
      </p:sp>
      <p:sp>
        <p:nvSpPr>
          <p:cNvPr id="5" name="Date Placeholder 4">
            <a:extLst>
              <a:ext uri="{FF2B5EF4-FFF2-40B4-BE49-F238E27FC236}">
                <a16:creationId xmlns:a16="http://schemas.microsoft.com/office/drawing/2014/main" id="{8E450112-6838-C85E-CA19-2C9E023B04BD}"/>
              </a:ext>
            </a:extLst>
          </p:cNvPr>
          <p:cNvSpPr>
            <a:spLocks noGrp="1"/>
          </p:cNvSpPr>
          <p:nvPr>
            <p:ph type="dt" sz="half" idx="6"/>
          </p:nvPr>
        </p:nvSpPr>
        <p:spPr/>
        <p:txBody>
          <a:bodyPr/>
          <a:lstStyle/>
          <a:p>
            <a:fld id="{B1558328-BD81-44ED-A43C-4C931880AC90}" type="datetime1">
              <a:rPr lang="en-US" smtClean="0"/>
              <a:t>6/14/2024</a:t>
            </a:fld>
            <a:endParaRPr lang="en-US"/>
          </a:p>
        </p:txBody>
      </p:sp>
      <p:sp>
        <p:nvSpPr>
          <p:cNvPr id="6" name="Slide Number Placeholder 5">
            <a:extLst>
              <a:ext uri="{FF2B5EF4-FFF2-40B4-BE49-F238E27FC236}">
                <a16:creationId xmlns:a16="http://schemas.microsoft.com/office/drawing/2014/main" id="{B5ABED42-EC2F-6C96-B9AB-F3E3A91CFA25}"/>
              </a:ext>
            </a:extLst>
          </p:cNvPr>
          <p:cNvSpPr>
            <a:spLocks noGrp="1"/>
          </p:cNvSpPr>
          <p:nvPr>
            <p:ph type="sldNum" sz="quarter" idx="7"/>
          </p:nvPr>
        </p:nvSpPr>
        <p:spPr/>
        <p:txBody>
          <a:bodyPr/>
          <a:lstStyle/>
          <a:p>
            <a:fld id="{B6F15528-21DE-4FAA-801E-634DDDAF4B2B}" type="slidenum">
              <a:rPr lang="en-IN" smtClean="0"/>
              <a:t>14</a:t>
            </a:fld>
            <a:endParaRPr lang="en-IN"/>
          </a:p>
        </p:txBody>
      </p:sp>
      <p:pic>
        <p:nvPicPr>
          <p:cNvPr id="7" name="Picture 6">
            <a:extLst>
              <a:ext uri="{FF2B5EF4-FFF2-40B4-BE49-F238E27FC236}">
                <a16:creationId xmlns:a16="http://schemas.microsoft.com/office/drawing/2014/main" id="{C50E1624-B740-DE29-0C17-DC3A46440452}"/>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2587509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EB16A-4953-D7D2-E8DB-B2874EF3BC79}"/>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E434E653-C21B-FAD8-5ABE-52DA1B7958B0}"/>
              </a:ext>
            </a:extLst>
          </p:cNvPr>
          <p:cNvSpPr>
            <a:spLocks noGrp="1"/>
          </p:cNvSpPr>
          <p:nvPr>
            <p:ph type="body" idx="1"/>
          </p:nvPr>
        </p:nvSpPr>
        <p:spPr/>
        <p:txBody>
          <a:bodyPr/>
          <a:lstStyle/>
          <a:p>
            <a:endParaRPr lang="en-IN"/>
          </a:p>
        </p:txBody>
      </p:sp>
      <p:sp>
        <p:nvSpPr>
          <p:cNvPr id="4" name="Footer Placeholder 3">
            <a:extLst>
              <a:ext uri="{FF2B5EF4-FFF2-40B4-BE49-F238E27FC236}">
                <a16:creationId xmlns:a16="http://schemas.microsoft.com/office/drawing/2014/main" id="{3CB9CCC4-2C4C-0F3D-A47E-4F3294895FF0}"/>
              </a:ext>
            </a:extLst>
          </p:cNvPr>
          <p:cNvSpPr>
            <a:spLocks noGrp="1"/>
          </p:cNvSpPr>
          <p:nvPr>
            <p:ph type="ftr" sz="quarter" idx="5"/>
          </p:nvPr>
        </p:nvSpPr>
        <p:spPr/>
        <p:txBody>
          <a:bodyPr/>
          <a:lstStyle/>
          <a:p>
            <a:r>
              <a:rPr lang="en-IN"/>
              <a:t>Calorie burnt prediction system</a:t>
            </a:r>
          </a:p>
        </p:txBody>
      </p:sp>
      <p:sp>
        <p:nvSpPr>
          <p:cNvPr id="5" name="Date Placeholder 4">
            <a:extLst>
              <a:ext uri="{FF2B5EF4-FFF2-40B4-BE49-F238E27FC236}">
                <a16:creationId xmlns:a16="http://schemas.microsoft.com/office/drawing/2014/main" id="{3E335BA5-C562-8E96-D0E5-01192C02C358}"/>
              </a:ext>
            </a:extLst>
          </p:cNvPr>
          <p:cNvSpPr>
            <a:spLocks noGrp="1"/>
          </p:cNvSpPr>
          <p:nvPr>
            <p:ph type="dt" sz="half" idx="6"/>
          </p:nvPr>
        </p:nvSpPr>
        <p:spPr/>
        <p:txBody>
          <a:bodyPr/>
          <a:lstStyle/>
          <a:p>
            <a:fld id="{9352AFB9-D90D-4AE7-A555-DCC77E8A00B1}" type="datetime1">
              <a:rPr lang="en-US" smtClean="0"/>
              <a:t>6/14/2024</a:t>
            </a:fld>
            <a:endParaRPr lang="en-US"/>
          </a:p>
        </p:txBody>
      </p:sp>
      <p:sp>
        <p:nvSpPr>
          <p:cNvPr id="6" name="Slide Number Placeholder 5">
            <a:extLst>
              <a:ext uri="{FF2B5EF4-FFF2-40B4-BE49-F238E27FC236}">
                <a16:creationId xmlns:a16="http://schemas.microsoft.com/office/drawing/2014/main" id="{32C9E59F-7613-6851-D9A7-1F76E714694B}"/>
              </a:ext>
            </a:extLst>
          </p:cNvPr>
          <p:cNvSpPr>
            <a:spLocks noGrp="1"/>
          </p:cNvSpPr>
          <p:nvPr>
            <p:ph type="sldNum" sz="quarter" idx="7"/>
          </p:nvPr>
        </p:nvSpPr>
        <p:spPr/>
        <p:txBody>
          <a:bodyPr/>
          <a:lstStyle/>
          <a:p>
            <a:fld id="{B6F15528-21DE-4FAA-801E-634DDDAF4B2B}" type="slidenum">
              <a:rPr lang="en-IN" smtClean="0"/>
              <a:t>15</a:t>
            </a:fld>
            <a:endParaRPr lang="en-IN"/>
          </a:p>
        </p:txBody>
      </p:sp>
      <p:pic>
        <p:nvPicPr>
          <p:cNvPr id="7" name="Picture 6">
            <a:extLst>
              <a:ext uri="{FF2B5EF4-FFF2-40B4-BE49-F238E27FC236}">
                <a16:creationId xmlns:a16="http://schemas.microsoft.com/office/drawing/2014/main" id="{50BE23BC-C4B8-7569-E306-C4A74B6A67B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5598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9D5B3-0BF9-0C77-CF39-4E67ECA47CC1}"/>
              </a:ext>
            </a:extLst>
          </p:cNvPr>
          <p:cNvSpPr>
            <a:spLocks noGrp="1"/>
          </p:cNvSpPr>
          <p:nvPr>
            <p:ph type="title"/>
          </p:nvPr>
        </p:nvSpPr>
        <p:spPr/>
        <p:txBody>
          <a:bodyPr/>
          <a:lstStyle/>
          <a:p>
            <a:r>
              <a:rPr lang="en-IN" dirty="0"/>
              <a:t>Future scope</a:t>
            </a:r>
          </a:p>
        </p:txBody>
      </p:sp>
      <p:sp>
        <p:nvSpPr>
          <p:cNvPr id="3" name="Date Placeholder 2">
            <a:extLst>
              <a:ext uri="{FF2B5EF4-FFF2-40B4-BE49-F238E27FC236}">
                <a16:creationId xmlns:a16="http://schemas.microsoft.com/office/drawing/2014/main" id="{D98E1F6C-1202-FED0-6BD2-A247F5EE010D}"/>
              </a:ext>
            </a:extLst>
          </p:cNvPr>
          <p:cNvSpPr>
            <a:spLocks noGrp="1"/>
          </p:cNvSpPr>
          <p:nvPr>
            <p:ph type="dt" sz="half" idx="10"/>
          </p:nvPr>
        </p:nvSpPr>
        <p:spPr/>
        <p:txBody>
          <a:bodyPr/>
          <a:lstStyle/>
          <a:p>
            <a:fld id="{8ACC24B5-4302-4AAA-8EC8-D3C2DD695CD9}" type="datetime1">
              <a:rPr lang="en-US" smtClean="0"/>
              <a:t>6/14/2024</a:t>
            </a:fld>
            <a:endParaRPr lang="en-US" dirty="0"/>
          </a:p>
        </p:txBody>
      </p:sp>
      <p:sp>
        <p:nvSpPr>
          <p:cNvPr id="4" name="Footer Placeholder 3">
            <a:extLst>
              <a:ext uri="{FF2B5EF4-FFF2-40B4-BE49-F238E27FC236}">
                <a16:creationId xmlns:a16="http://schemas.microsoft.com/office/drawing/2014/main" id="{2A1C1210-0BED-80F0-D32F-37AC5F1292E5}"/>
              </a:ext>
            </a:extLst>
          </p:cNvPr>
          <p:cNvSpPr>
            <a:spLocks noGrp="1"/>
          </p:cNvSpPr>
          <p:nvPr>
            <p:ph type="ftr" sz="quarter" idx="11"/>
          </p:nvPr>
        </p:nvSpPr>
        <p:spPr/>
        <p:txBody>
          <a:bodyPr/>
          <a:lstStyle/>
          <a:p>
            <a:r>
              <a:rPr lang="en-US"/>
              <a:t>Calorie burnt prediction system</a:t>
            </a:r>
            <a:endParaRPr lang="en-US" dirty="0"/>
          </a:p>
        </p:txBody>
      </p:sp>
      <p:sp>
        <p:nvSpPr>
          <p:cNvPr id="5" name="Slide Number Placeholder 4">
            <a:extLst>
              <a:ext uri="{FF2B5EF4-FFF2-40B4-BE49-F238E27FC236}">
                <a16:creationId xmlns:a16="http://schemas.microsoft.com/office/drawing/2014/main" id="{3933BD80-7717-678A-F21F-7018C9277A9C}"/>
              </a:ext>
            </a:extLst>
          </p:cNvPr>
          <p:cNvSpPr>
            <a:spLocks noGrp="1"/>
          </p:cNvSpPr>
          <p:nvPr>
            <p:ph type="sldNum" sz="quarter" idx="12"/>
          </p:nvPr>
        </p:nvSpPr>
        <p:spPr/>
        <p:txBody>
          <a:bodyPr/>
          <a:lstStyle/>
          <a:p>
            <a:fld id="{73B850FF-6169-4056-8077-06FFA93A5366}" type="slidenum">
              <a:rPr lang="en-US" smtClean="0"/>
              <a:pPr/>
              <a:t>16</a:t>
            </a:fld>
            <a:endParaRPr lang="en-US" dirty="0"/>
          </a:p>
        </p:txBody>
      </p:sp>
      <p:sp>
        <p:nvSpPr>
          <p:cNvPr id="6" name="Content Placeholder 5">
            <a:extLst>
              <a:ext uri="{FF2B5EF4-FFF2-40B4-BE49-F238E27FC236}">
                <a16:creationId xmlns:a16="http://schemas.microsoft.com/office/drawing/2014/main" id="{0C92EB8B-4DCA-C28F-7F31-6F231CACEF3F}"/>
              </a:ext>
            </a:extLst>
          </p:cNvPr>
          <p:cNvSpPr>
            <a:spLocks noGrp="1"/>
          </p:cNvSpPr>
          <p:nvPr>
            <p:ph sz="quarter" idx="13"/>
          </p:nvPr>
        </p:nvSpPr>
        <p:spPr/>
        <p:txBody>
          <a:bodyPr/>
          <a:lstStyle/>
          <a:p>
            <a:pPr marL="514350" indent="-514350">
              <a:buAutoNum type="arabicPeriod"/>
            </a:pPr>
            <a:r>
              <a:rPr lang="en-US" sz="2000" dirty="0">
                <a:latin typeface="Times New Roman" panose="02020603050405020304" pitchFamily="18" charset="0"/>
                <a:cs typeface="Times New Roman" panose="02020603050405020304" pitchFamily="18" charset="0"/>
              </a:rPr>
              <a:t>Enhanced Accuracy and Personalization Improved Feature Engineering</a:t>
            </a:r>
          </a:p>
          <a:p>
            <a:pPr marL="514350" indent="-514350">
              <a:buAutoNum type="arabicPeriod"/>
            </a:pPr>
            <a:r>
              <a:rPr lang="en-US" sz="2000" dirty="0">
                <a:latin typeface="Times New Roman" panose="02020603050405020304" pitchFamily="18" charset="0"/>
                <a:cs typeface="Times New Roman" panose="02020603050405020304" pitchFamily="18" charset="0"/>
              </a:rPr>
              <a:t>Scalability and Real-time Processing Real-time Analytics</a:t>
            </a:r>
          </a:p>
          <a:p>
            <a:pPr marL="514350" indent="-514350">
              <a:buAutoNum type="arabicPeriod"/>
            </a:pPr>
            <a:r>
              <a:rPr lang="en-US" sz="2000" dirty="0">
                <a:latin typeface="Times New Roman" panose="02020603050405020304" pitchFamily="18" charset="0"/>
                <a:cs typeface="Times New Roman" panose="02020603050405020304" pitchFamily="18" charset="0"/>
              </a:rPr>
              <a:t> Interdisciplinary Integration Healthcare Application</a:t>
            </a:r>
          </a:p>
          <a:p>
            <a:pPr marL="514350" indent="-514350">
              <a:buAutoNum type="arabicPeriod"/>
            </a:pPr>
            <a:r>
              <a:rPr lang="en-US" sz="2000" dirty="0">
                <a:latin typeface="Times New Roman" panose="02020603050405020304" pitchFamily="18" charset="0"/>
                <a:cs typeface="Times New Roman" panose="02020603050405020304" pitchFamily="18" charset="0"/>
              </a:rPr>
              <a:t>Advanced Model Techniques Hybrid Models</a:t>
            </a:r>
          </a:p>
          <a:p>
            <a:pPr marL="514350" indent="-514350">
              <a:buAutoNum type="arabicPeriod"/>
            </a:pPr>
            <a:r>
              <a:rPr lang="en-US" sz="2000" dirty="0">
                <a:latin typeface="Times New Roman" panose="02020603050405020304" pitchFamily="18" charset="0"/>
                <a:cs typeface="Times New Roman" panose="02020603050405020304" pitchFamily="18" charset="0"/>
              </a:rPr>
              <a:t>User Engagement and Gamification Personalized Recommendations </a:t>
            </a:r>
          </a:p>
          <a:p>
            <a:pPr marL="514350" indent="-514350">
              <a:buAutoNum type="arabicPeriod"/>
            </a:pPr>
            <a:r>
              <a:rPr lang="en-US" sz="2000" dirty="0">
                <a:latin typeface="Times New Roman" panose="02020603050405020304" pitchFamily="18" charset="0"/>
                <a:cs typeface="Times New Roman" panose="02020603050405020304" pitchFamily="18" charset="0"/>
              </a:rPr>
              <a:t>Integration with IoT and Smart Environments Smart Homes and Gyms</a:t>
            </a:r>
          </a:p>
          <a:p>
            <a:pPr marL="514350" indent="-514350">
              <a:buAutoNum type="arabicPeriod"/>
            </a:pPr>
            <a:r>
              <a:rPr lang="en-US" sz="2000" dirty="0">
                <a:latin typeface="Times New Roman" panose="02020603050405020304" pitchFamily="18" charset="0"/>
                <a:cs typeface="Times New Roman" panose="02020603050405020304" pitchFamily="18" charset="0"/>
              </a:rPr>
              <a:t>Data Privacy and Security Enhanced Privacy </a:t>
            </a:r>
          </a:p>
          <a:p>
            <a:pPr marL="514350" indent="-514350">
              <a:buAutoNum type="arabicPeriod"/>
            </a:pPr>
            <a:r>
              <a:rPr lang="en-US" sz="2000" dirty="0">
                <a:latin typeface="Times New Roman" panose="02020603050405020304" pitchFamily="18" charset="0"/>
                <a:cs typeface="Times New Roman" panose="02020603050405020304" pitchFamily="18" charset="0"/>
              </a:rPr>
              <a:t>Research and Development Continuous Improvement:</a:t>
            </a:r>
          </a:p>
          <a:p>
            <a:pPr marL="514350" indent="-514350">
              <a:buAutoNum type="arabicPeriod"/>
            </a:pPr>
            <a:r>
              <a:rPr lang="en-US" sz="2000" dirty="0">
                <a:latin typeface="Times New Roman" panose="02020603050405020304" pitchFamily="18" charset="0"/>
                <a:cs typeface="Times New Roman" panose="02020603050405020304" pitchFamily="18" charset="0"/>
              </a:rPr>
              <a:t>Collaborative Research</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198374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2C994-5FBC-8D36-7282-60310DD0A10F}"/>
              </a:ext>
            </a:extLst>
          </p:cNvPr>
          <p:cNvSpPr>
            <a:spLocks noGrp="1"/>
          </p:cNvSpPr>
          <p:nvPr>
            <p:ph type="title"/>
          </p:nvPr>
        </p:nvSpPr>
        <p:spPr/>
        <p:txBody>
          <a:bodyPr/>
          <a:lstStyle/>
          <a:p>
            <a:r>
              <a:rPr lang="en-IN" dirty="0"/>
              <a:t>Conclusion</a:t>
            </a:r>
          </a:p>
        </p:txBody>
      </p:sp>
      <p:sp>
        <p:nvSpPr>
          <p:cNvPr id="3" name="Date Placeholder 2">
            <a:extLst>
              <a:ext uri="{FF2B5EF4-FFF2-40B4-BE49-F238E27FC236}">
                <a16:creationId xmlns:a16="http://schemas.microsoft.com/office/drawing/2014/main" id="{CA49A691-E226-C4AF-1809-993B4B32A7D7}"/>
              </a:ext>
            </a:extLst>
          </p:cNvPr>
          <p:cNvSpPr>
            <a:spLocks noGrp="1"/>
          </p:cNvSpPr>
          <p:nvPr>
            <p:ph type="dt" sz="half" idx="10"/>
          </p:nvPr>
        </p:nvSpPr>
        <p:spPr/>
        <p:txBody>
          <a:bodyPr/>
          <a:lstStyle/>
          <a:p>
            <a:fld id="{122C9168-351F-4F22-90E0-E1B9ED38BACA}" type="datetime1">
              <a:rPr lang="en-US" smtClean="0"/>
              <a:t>6/14/2024</a:t>
            </a:fld>
            <a:endParaRPr lang="en-US" dirty="0"/>
          </a:p>
        </p:txBody>
      </p:sp>
      <p:sp>
        <p:nvSpPr>
          <p:cNvPr id="4" name="Footer Placeholder 3">
            <a:extLst>
              <a:ext uri="{FF2B5EF4-FFF2-40B4-BE49-F238E27FC236}">
                <a16:creationId xmlns:a16="http://schemas.microsoft.com/office/drawing/2014/main" id="{2785BC14-A3A8-7A86-37F0-7BC9EBC79168}"/>
              </a:ext>
            </a:extLst>
          </p:cNvPr>
          <p:cNvSpPr>
            <a:spLocks noGrp="1"/>
          </p:cNvSpPr>
          <p:nvPr>
            <p:ph type="ftr" sz="quarter" idx="11"/>
          </p:nvPr>
        </p:nvSpPr>
        <p:spPr/>
        <p:txBody>
          <a:bodyPr/>
          <a:lstStyle/>
          <a:p>
            <a:r>
              <a:rPr lang="en-US"/>
              <a:t>Calorie burnt prediction system</a:t>
            </a:r>
            <a:endParaRPr lang="en-US" dirty="0"/>
          </a:p>
        </p:txBody>
      </p:sp>
      <p:sp>
        <p:nvSpPr>
          <p:cNvPr id="5" name="Slide Number Placeholder 4">
            <a:extLst>
              <a:ext uri="{FF2B5EF4-FFF2-40B4-BE49-F238E27FC236}">
                <a16:creationId xmlns:a16="http://schemas.microsoft.com/office/drawing/2014/main" id="{F583CAF1-8170-0838-3A00-1841F5B9133A}"/>
              </a:ext>
            </a:extLst>
          </p:cNvPr>
          <p:cNvSpPr>
            <a:spLocks noGrp="1"/>
          </p:cNvSpPr>
          <p:nvPr>
            <p:ph type="sldNum" sz="quarter" idx="12"/>
          </p:nvPr>
        </p:nvSpPr>
        <p:spPr/>
        <p:txBody>
          <a:bodyPr/>
          <a:lstStyle/>
          <a:p>
            <a:fld id="{73B850FF-6169-4056-8077-06FFA93A5366}" type="slidenum">
              <a:rPr lang="en-US" smtClean="0"/>
              <a:pPr/>
              <a:t>17</a:t>
            </a:fld>
            <a:endParaRPr lang="en-US" dirty="0"/>
          </a:p>
        </p:txBody>
      </p:sp>
      <p:sp>
        <p:nvSpPr>
          <p:cNvPr id="6" name="Content Placeholder 5">
            <a:extLst>
              <a:ext uri="{FF2B5EF4-FFF2-40B4-BE49-F238E27FC236}">
                <a16:creationId xmlns:a16="http://schemas.microsoft.com/office/drawing/2014/main" id="{2EFBC047-7088-BFB0-AB6E-8FB7A182F3AA}"/>
              </a:ext>
            </a:extLst>
          </p:cNvPr>
          <p:cNvSpPr>
            <a:spLocks noGrp="1"/>
          </p:cNvSpPr>
          <p:nvPr>
            <p:ph sz="quarter" idx="13"/>
          </p:nvPr>
        </p:nvSpPr>
        <p:spPr>
          <a:xfrm>
            <a:off x="1764506" y="1500001"/>
            <a:ext cx="8662988" cy="3309937"/>
          </a:xfrm>
        </p:spPr>
        <p:txBody>
          <a:bodyPr/>
          <a:lstStyle/>
          <a:p>
            <a:r>
              <a:rPr lang="en-US" dirty="0">
                <a:latin typeface="Times New Roman" panose="02020603050405020304" pitchFamily="18" charset="0"/>
                <a:cs typeface="Times New Roman" panose="02020603050405020304" pitchFamily="18" charset="0"/>
              </a:rPr>
              <a:t>The future scope of </a:t>
            </a:r>
            <a:r>
              <a:rPr lang="en-US" dirty="0" err="1">
                <a:latin typeface="Times New Roman" panose="02020603050405020304" pitchFamily="18" charset="0"/>
                <a:cs typeface="Times New Roman" panose="02020603050405020304" pitchFamily="18" charset="0"/>
              </a:rPr>
              <a:t>XGBoost</a:t>
            </a:r>
            <a:r>
              <a:rPr lang="en-US" dirty="0">
                <a:latin typeface="Times New Roman" panose="02020603050405020304" pitchFamily="18" charset="0"/>
                <a:cs typeface="Times New Roman" panose="02020603050405020304" pitchFamily="18" charset="0"/>
              </a:rPr>
              <a:t> in calorie burnt prediction systems is extensive and multi-faceted. By leveraging advanced data processing capabilities, integrating with cutting-edge technologies, and focusing on user-centric features, </a:t>
            </a:r>
            <a:r>
              <a:rPr lang="en-US" dirty="0" err="1">
                <a:latin typeface="Times New Roman" panose="02020603050405020304" pitchFamily="18" charset="0"/>
                <a:cs typeface="Times New Roman" panose="02020603050405020304" pitchFamily="18" charset="0"/>
              </a:rPr>
              <a:t>XGBoost</a:t>
            </a:r>
            <a:r>
              <a:rPr lang="en-US" dirty="0">
                <a:latin typeface="Times New Roman" panose="02020603050405020304" pitchFamily="18" charset="0"/>
                <a:cs typeface="Times New Roman" panose="02020603050405020304" pitchFamily="18" charset="0"/>
              </a:rPr>
              <a:t> can drive significant advancements in personalized fitness and health management solutions. Continuous innovation and interdisciplinary collaboration will further enhance its applicability and impact in this domain.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3827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1D955-E010-6576-11B4-181EC722E726}"/>
              </a:ext>
            </a:extLst>
          </p:cNvPr>
          <p:cNvSpPr>
            <a:spLocks noGrp="1"/>
          </p:cNvSpPr>
          <p:nvPr>
            <p:ph type="title"/>
          </p:nvPr>
        </p:nvSpPr>
        <p:spPr>
          <a:xfrm>
            <a:off x="838200" y="56259"/>
            <a:ext cx="9988166" cy="786579"/>
          </a:xfrm>
        </p:spPr>
        <p:txBody>
          <a:bodyPr/>
          <a:lstStyle/>
          <a:p>
            <a:r>
              <a:rPr lang="en-IN" dirty="0"/>
              <a:t>References</a:t>
            </a:r>
          </a:p>
        </p:txBody>
      </p:sp>
      <p:sp>
        <p:nvSpPr>
          <p:cNvPr id="3" name="Date Placeholder 2">
            <a:extLst>
              <a:ext uri="{FF2B5EF4-FFF2-40B4-BE49-F238E27FC236}">
                <a16:creationId xmlns:a16="http://schemas.microsoft.com/office/drawing/2014/main" id="{EBDA81EE-5852-8B13-847F-CF8F9F0587A9}"/>
              </a:ext>
            </a:extLst>
          </p:cNvPr>
          <p:cNvSpPr>
            <a:spLocks noGrp="1"/>
          </p:cNvSpPr>
          <p:nvPr>
            <p:ph type="dt" sz="half" idx="10"/>
          </p:nvPr>
        </p:nvSpPr>
        <p:spPr/>
        <p:txBody>
          <a:bodyPr/>
          <a:lstStyle/>
          <a:p>
            <a:fld id="{54F090EF-AE2D-4E15-8FDE-3465C7F3B797}" type="datetime1">
              <a:rPr lang="en-US" smtClean="0"/>
              <a:t>6/14/2024</a:t>
            </a:fld>
            <a:endParaRPr lang="en-US" dirty="0"/>
          </a:p>
        </p:txBody>
      </p:sp>
      <p:sp>
        <p:nvSpPr>
          <p:cNvPr id="4" name="Footer Placeholder 3">
            <a:extLst>
              <a:ext uri="{FF2B5EF4-FFF2-40B4-BE49-F238E27FC236}">
                <a16:creationId xmlns:a16="http://schemas.microsoft.com/office/drawing/2014/main" id="{5DBBDD57-B729-BEF5-B5C3-9D2F6DE4502D}"/>
              </a:ext>
            </a:extLst>
          </p:cNvPr>
          <p:cNvSpPr>
            <a:spLocks noGrp="1"/>
          </p:cNvSpPr>
          <p:nvPr>
            <p:ph type="ftr" sz="quarter" idx="11"/>
          </p:nvPr>
        </p:nvSpPr>
        <p:spPr/>
        <p:txBody>
          <a:bodyPr/>
          <a:lstStyle/>
          <a:p>
            <a:r>
              <a:rPr lang="en-US"/>
              <a:t>Calorie burnt prediction system</a:t>
            </a:r>
            <a:endParaRPr lang="en-US" dirty="0"/>
          </a:p>
        </p:txBody>
      </p:sp>
      <p:sp>
        <p:nvSpPr>
          <p:cNvPr id="5" name="Slide Number Placeholder 4">
            <a:extLst>
              <a:ext uri="{FF2B5EF4-FFF2-40B4-BE49-F238E27FC236}">
                <a16:creationId xmlns:a16="http://schemas.microsoft.com/office/drawing/2014/main" id="{67B9EA0D-F8D8-1751-F0BA-8E91D47911FB}"/>
              </a:ext>
            </a:extLst>
          </p:cNvPr>
          <p:cNvSpPr>
            <a:spLocks noGrp="1"/>
          </p:cNvSpPr>
          <p:nvPr>
            <p:ph type="sldNum" sz="quarter" idx="12"/>
          </p:nvPr>
        </p:nvSpPr>
        <p:spPr/>
        <p:txBody>
          <a:bodyPr/>
          <a:lstStyle/>
          <a:p>
            <a:fld id="{73B850FF-6169-4056-8077-06FFA93A5366}" type="slidenum">
              <a:rPr lang="en-US" smtClean="0"/>
              <a:pPr/>
              <a:t>18</a:t>
            </a:fld>
            <a:endParaRPr lang="en-US" dirty="0"/>
          </a:p>
        </p:txBody>
      </p:sp>
      <p:sp>
        <p:nvSpPr>
          <p:cNvPr id="6" name="Content Placeholder 5">
            <a:extLst>
              <a:ext uri="{FF2B5EF4-FFF2-40B4-BE49-F238E27FC236}">
                <a16:creationId xmlns:a16="http://schemas.microsoft.com/office/drawing/2014/main" id="{B8CE4625-CE32-343A-89E7-ABDEC0EAB231}"/>
              </a:ext>
            </a:extLst>
          </p:cNvPr>
          <p:cNvSpPr>
            <a:spLocks noGrp="1"/>
          </p:cNvSpPr>
          <p:nvPr>
            <p:ph sz="quarter" idx="13"/>
          </p:nvPr>
        </p:nvSpPr>
        <p:spPr>
          <a:xfrm>
            <a:off x="341907" y="938254"/>
            <a:ext cx="11513488" cy="5783221"/>
          </a:xfrm>
        </p:spPr>
        <p:txBody>
          <a:bodyPr/>
          <a:lstStyle/>
          <a:p>
            <a:pPr marL="228600" indent="-228600">
              <a:buAutoNum type="arabicPeriod"/>
            </a:pPr>
            <a:r>
              <a:rPr lang="en-IN" sz="1400" dirty="0" err="1"/>
              <a:t>Goukens</a:t>
            </a:r>
            <a:r>
              <a:rPr lang="en-IN" sz="1400" dirty="0"/>
              <a:t>, Caroline, and Anne Kathrin </a:t>
            </a:r>
            <a:r>
              <a:rPr lang="en-IN" sz="1400" dirty="0" err="1"/>
              <a:t>Klesse</a:t>
            </a:r>
            <a:r>
              <a:rPr lang="en-IN" sz="1400" dirty="0"/>
              <a:t>. "Internal and external forces that prevent (vs. Facilitate) healthy eating: Review and outlook within consumer Psychology." Current Opinion in Psychology (2022): 101328.</a:t>
            </a:r>
          </a:p>
          <a:p>
            <a:pPr marL="228600" indent="-228600">
              <a:buAutoNum type="arabicPeriod"/>
            </a:pPr>
            <a:r>
              <a:rPr lang="en-IN" sz="1400" dirty="0"/>
              <a:t>Khan, Abdul Wahid, et al. "Factors Affecting Fitness Motivation: An Exploratory Mixed Method Study." IUP Journal of Marketing Management 21.2(2022).</a:t>
            </a:r>
          </a:p>
          <a:p>
            <a:pPr marL="228600" indent="-228600">
              <a:buAutoNum type="arabicPeriod"/>
            </a:pPr>
            <a:r>
              <a:rPr lang="en-IN" sz="1400" dirty="0"/>
              <a:t>Roberts, K. C., Shields, M., de Groh, M., Aziz, A., &amp; Gilbert, J. A. (2012). Overweight and obesity in children and adolescents: results from the 2009 to 2011 Canadian Health Measures Survey. Health rep, 23(3), 37-41.</a:t>
            </a:r>
          </a:p>
          <a:p>
            <a:pPr marL="228600" indent="-228600">
              <a:buAutoNum type="arabicPeriod"/>
            </a:pPr>
            <a:r>
              <a:rPr lang="en-IN" sz="1400" dirty="0"/>
              <a:t> Kalpesh, Jadhav, et al. "Human Physical Activities Based Calorie Burn Calculator Using LSTM." Intelligent Cyber Physical Systems and Internet of Things: </a:t>
            </a:r>
            <a:r>
              <a:rPr lang="en-IN" sz="1400" dirty="0" err="1"/>
              <a:t>ICoICI</a:t>
            </a:r>
            <a:r>
              <a:rPr lang="en-IN" sz="1400" dirty="0"/>
              <a:t> 2022. Cham: Springer International Publishing, 2023. 405-424.</a:t>
            </a:r>
          </a:p>
          <a:p>
            <a:pPr marL="228600" indent="-228600">
              <a:buAutoNum type="arabicPeriod"/>
            </a:pPr>
            <a:r>
              <a:rPr lang="en-IN" sz="1400" dirty="0"/>
              <a:t> </a:t>
            </a:r>
            <a:r>
              <a:rPr lang="en-IN" sz="1400" dirty="0" err="1"/>
              <a:t>Tayade</a:t>
            </a:r>
            <a:r>
              <a:rPr lang="en-IN" sz="1400" dirty="0"/>
              <a:t>, </a:t>
            </a:r>
            <a:r>
              <a:rPr lang="en-IN" sz="1400" dirty="0" err="1"/>
              <a:t>Akshit</a:t>
            </a:r>
            <a:r>
              <a:rPr lang="en-IN" sz="1400" dirty="0"/>
              <a:t> Rajesh, and Hadi Safari </a:t>
            </a:r>
            <a:r>
              <a:rPr lang="en-IN" sz="1400" dirty="0" err="1"/>
              <a:t>Katesari</a:t>
            </a:r>
            <a:r>
              <a:rPr lang="en-IN" sz="1400" dirty="0"/>
              <a:t>. "A Statistical Analysis to Develop Machine Learning Models: Prediction of User Diet Type.“</a:t>
            </a:r>
          </a:p>
          <a:p>
            <a:pPr marL="228600" indent="-228600">
              <a:buAutoNum type="arabicPeriod"/>
            </a:pPr>
            <a:r>
              <a:rPr lang="en-IN" sz="1400" dirty="0"/>
              <a:t>Gour, Sanjay, et al. "A Machine Learning Approach for Heart Attack Prediction." Intelligent Sustainable Systems: Selected Papers of WorldS4 2021, Volume 1. Springer Singapore, 2022.</a:t>
            </a:r>
          </a:p>
          <a:p>
            <a:pPr marL="228600" indent="-228600">
              <a:buAutoNum type="arabicPeriod"/>
            </a:pPr>
            <a:r>
              <a:rPr lang="en-IN" sz="1400" dirty="0"/>
              <a:t> Panwar, Punita, et al. "A Prospective Approach on Covid-19 Forecasting Using LSTM." 2022 International Conference on Fourth Industrial Revolution Based Technology and Practices (ICFIRTP). IEEE, 2022.</a:t>
            </a:r>
          </a:p>
          <a:p>
            <a:pPr marL="228600" indent="-228600">
              <a:buAutoNum type="arabicPeriod"/>
            </a:pPr>
            <a:r>
              <a:rPr lang="en-IN" sz="1400" dirty="0" err="1"/>
              <a:t>Smola</a:t>
            </a:r>
            <a:r>
              <a:rPr lang="en-IN" sz="1400" dirty="0"/>
              <a:t>, Alex, and S. V. N. </a:t>
            </a:r>
            <a:r>
              <a:rPr lang="en-IN" sz="1400" dirty="0" err="1"/>
              <a:t>Vishwanathan</a:t>
            </a:r>
            <a:r>
              <a:rPr lang="en-IN" sz="1400" dirty="0"/>
              <a:t>. "Introduction to machine learning." Cambridge University, UK 32.34 (2008): 2008.</a:t>
            </a:r>
          </a:p>
          <a:p>
            <a:pPr marL="228600" indent="-228600">
              <a:buAutoNum type="arabicPeriod"/>
            </a:pPr>
            <a:r>
              <a:rPr lang="en-IN" sz="1400" dirty="0"/>
              <a:t>Nipas, </a:t>
            </a:r>
            <a:r>
              <a:rPr lang="en-IN" sz="1400" dirty="0" err="1"/>
              <a:t>Marte</a:t>
            </a:r>
            <a:r>
              <a:rPr lang="en-IN" sz="1400" dirty="0"/>
              <a:t>, et al. "Burned Calories Prediction using Supervised Machine Learning: Regression Algorithm." 2022 Second International Conference on Power, Control and Computing Technologies (ICPC2T). IEEE, 2022.</a:t>
            </a:r>
          </a:p>
          <a:p>
            <a:pPr marL="228600" indent="-228600">
              <a:buAutoNum type="arabicPeriod"/>
            </a:pPr>
            <a:r>
              <a:rPr lang="en-IN" sz="1400" dirty="0"/>
              <a:t> ITM Web of Conferences 54, 01010 (2023) https://doi.org/10.1051/itmconf/20235401010I3CS-2023</a:t>
            </a:r>
          </a:p>
        </p:txBody>
      </p:sp>
    </p:spTree>
    <p:extLst>
      <p:ext uri="{BB962C8B-B14F-4D97-AF65-F5344CB8AC3E}">
        <p14:creationId xmlns:p14="http://schemas.microsoft.com/office/powerpoint/2010/main" val="2932492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DF9B1D76-03F2-436A-9708-6B223EA28E13}"/>
              </a:ext>
            </a:extLst>
          </p:cNvPr>
          <p:cNvSpPr>
            <a:spLocks noGrp="1"/>
          </p:cNvSpPr>
          <p:nvPr>
            <p:ph type="ctrTitle"/>
          </p:nvPr>
        </p:nvSpPr>
        <p:spPr>
          <a:xfrm>
            <a:off x="996275" y="4098524"/>
            <a:ext cx="5996628" cy="2226076"/>
          </a:xfrm>
        </p:spPr>
        <p:txBody>
          <a:bodyPr/>
          <a:lstStyle/>
          <a:p>
            <a:r>
              <a:rPr lang="en-US" dirty="0"/>
              <a:t>Thank You</a:t>
            </a:r>
          </a:p>
        </p:txBody>
      </p:sp>
      <p:sp>
        <p:nvSpPr>
          <p:cNvPr id="13" name="Subtitle 12">
            <a:extLst>
              <a:ext uri="{FF2B5EF4-FFF2-40B4-BE49-F238E27FC236}">
                <a16:creationId xmlns:a16="http://schemas.microsoft.com/office/drawing/2014/main" id="{A3DCB960-67E1-4D7A-A166-F7BC92386A28}"/>
              </a:ext>
            </a:extLst>
          </p:cNvPr>
          <p:cNvSpPr>
            <a:spLocks noGrp="1"/>
          </p:cNvSpPr>
          <p:nvPr>
            <p:ph type="subTitle" idx="1"/>
          </p:nvPr>
        </p:nvSpPr>
        <p:spPr>
          <a:xfrm>
            <a:off x="7185430" y="4085112"/>
            <a:ext cx="3997745" cy="2228758"/>
          </a:xfrm>
        </p:spPr>
        <p:txBody>
          <a:bodyPr/>
          <a:lstStyle/>
          <a:p>
            <a:pPr marL="0" indent="0">
              <a:buNone/>
            </a:pPr>
            <a:r>
              <a:rPr lang="en-US" dirty="0"/>
              <a:t>.</a:t>
            </a:r>
          </a:p>
        </p:txBody>
      </p:sp>
      <p:sp>
        <p:nvSpPr>
          <p:cNvPr id="5" name="Date Placeholder 4">
            <a:extLst>
              <a:ext uri="{FF2B5EF4-FFF2-40B4-BE49-F238E27FC236}">
                <a16:creationId xmlns:a16="http://schemas.microsoft.com/office/drawing/2014/main" id="{3273AC66-B005-46E0-ACD6-878F66F4041D}"/>
              </a:ext>
            </a:extLst>
          </p:cNvPr>
          <p:cNvSpPr>
            <a:spLocks noGrp="1"/>
          </p:cNvSpPr>
          <p:nvPr>
            <p:ph type="dt" sz="half" idx="10"/>
          </p:nvPr>
        </p:nvSpPr>
        <p:spPr>
          <a:xfrm>
            <a:off x="838200" y="6356350"/>
            <a:ext cx="2743200" cy="365125"/>
          </a:xfrm>
        </p:spPr>
        <p:txBody>
          <a:bodyPr/>
          <a:lstStyle/>
          <a:p>
            <a:fld id="{36327FBB-3401-4C97-AE10-B931FF4A74FA}" type="datetime1">
              <a:rPr lang="en-US" smtClean="0"/>
              <a:t>6/14/2024</a:t>
            </a:fld>
            <a:endParaRPr lang="en-US" dirty="0"/>
          </a:p>
        </p:txBody>
      </p:sp>
      <p:sp>
        <p:nvSpPr>
          <p:cNvPr id="6" name="Footer Placeholder 5">
            <a:extLst>
              <a:ext uri="{FF2B5EF4-FFF2-40B4-BE49-F238E27FC236}">
                <a16:creationId xmlns:a16="http://schemas.microsoft.com/office/drawing/2014/main" id="{A1102678-0CBB-4D5C-8339-BD7A3BB839DB}"/>
              </a:ext>
            </a:extLst>
          </p:cNvPr>
          <p:cNvSpPr>
            <a:spLocks noGrp="1"/>
          </p:cNvSpPr>
          <p:nvPr>
            <p:ph type="ftr" sz="quarter" idx="11"/>
          </p:nvPr>
        </p:nvSpPr>
        <p:spPr>
          <a:xfrm>
            <a:off x="4038600" y="6356350"/>
            <a:ext cx="4114800" cy="365125"/>
          </a:xfrm>
        </p:spPr>
        <p:txBody>
          <a:bodyPr/>
          <a:lstStyle/>
          <a:p>
            <a:r>
              <a:rPr lang="en-US"/>
              <a:t>Calorie burnt prediction system</a:t>
            </a:r>
            <a:endParaRPr lang="en-US" dirty="0"/>
          </a:p>
        </p:txBody>
      </p:sp>
      <p:sp>
        <p:nvSpPr>
          <p:cNvPr id="7" name="Slide Number Placeholder 6">
            <a:extLst>
              <a:ext uri="{FF2B5EF4-FFF2-40B4-BE49-F238E27FC236}">
                <a16:creationId xmlns:a16="http://schemas.microsoft.com/office/drawing/2014/main" id="{A61B86B7-24ED-4261-979C-42CCFAC83F1D}"/>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19</a:t>
            </a:fld>
            <a:endParaRPr lang="en-US" dirty="0"/>
          </a:p>
        </p:txBody>
      </p:sp>
      <p:pic>
        <p:nvPicPr>
          <p:cNvPr id="14" name="Picture Placeholder 13">
            <a:extLst>
              <a:ext uri="{FF2B5EF4-FFF2-40B4-BE49-F238E27FC236}">
                <a16:creationId xmlns:a16="http://schemas.microsoft.com/office/drawing/2014/main" id="{465FB64F-7732-DE71-7124-2D1377A4A604}"/>
              </a:ext>
            </a:extLst>
          </p:cNvPr>
          <p:cNvPicPr>
            <a:picLocks noGrp="1" noChangeAspect="1"/>
          </p:cNvPicPr>
          <p:nvPr>
            <p:ph type="pic" sz="quarter" idx="13"/>
          </p:nvPr>
        </p:nvPicPr>
        <p:blipFill>
          <a:blip r:embed="rId2"/>
          <a:srcRect t="19007" b="19007"/>
          <a:stretch>
            <a:fillRect/>
          </a:stretch>
        </p:blipFill>
        <p:spPr/>
      </p:pic>
    </p:spTree>
    <p:extLst>
      <p:ext uri="{BB962C8B-B14F-4D97-AF65-F5344CB8AC3E}">
        <p14:creationId xmlns:p14="http://schemas.microsoft.com/office/powerpoint/2010/main" val="1684746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09786" y="785794"/>
            <a:ext cx="8072494" cy="338554"/>
          </a:xfrm>
          <a:prstGeom prst="rect">
            <a:avLst/>
          </a:prstGeom>
        </p:spPr>
        <p:txBody>
          <a:bodyPr>
            <a:spAutoFit/>
          </a:bodyPr>
          <a:lstStyle/>
          <a:p>
            <a:pPr algn="ctr">
              <a:defRPr/>
            </a:pPr>
            <a:r>
              <a:rPr lang="en-US" sz="1600" b="1" cap="all" dirty="0">
                <a:ln w="9000" cmpd="sng">
                  <a:solidFill>
                    <a:schemeClr val="accent4">
                      <a:shade val="50000"/>
                      <a:satMod val="120000"/>
                    </a:schemeClr>
                  </a:solidFill>
                  <a:prstDash val="solid"/>
                </a:ln>
                <a:solidFill>
                  <a:srgbClr val="002060"/>
                </a:solidFill>
                <a:effectLst>
                  <a:outerShdw blurRad="38100" dist="38100" dir="2700000" algn="tl">
                    <a:srgbClr val="000000">
                      <a:alpha val="43137"/>
                    </a:srgbClr>
                  </a:outerShdw>
                  <a:reflection blurRad="12700" stA="28000" endPos="45000" dist="1000" dir="5400000" sy="-100000" algn="bl" rotWithShape="0"/>
                </a:effectLst>
                <a:latin typeface="Times New Roman" panose="02020603050405020304" pitchFamily="18" charset="0"/>
                <a:cs typeface="Times New Roman" panose="02020603050405020304" pitchFamily="18" charset="0"/>
              </a:rPr>
              <a:t>Department of computer science &amp; engineering</a:t>
            </a:r>
          </a:p>
        </p:txBody>
      </p:sp>
      <p:sp>
        <p:nvSpPr>
          <p:cNvPr id="5" name="Rectangle 4"/>
          <p:cNvSpPr/>
          <p:nvPr/>
        </p:nvSpPr>
        <p:spPr>
          <a:xfrm>
            <a:off x="3238500" y="1214439"/>
            <a:ext cx="6286500" cy="1106805"/>
          </a:xfrm>
          <a:prstGeom prst="rect">
            <a:avLst/>
          </a:prstGeom>
        </p:spPr>
        <p:txBody>
          <a:bodyPr>
            <a:spAutoFit/>
          </a:bodyPr>
          <a:lstStyle/>
          <a:p>
            <a:pPr algn="ctr">
              <a:defRPr/>
            </a:pPr>
            <a:r>
              <a:rPr lang="en-IN" sz="2000" b="1" dirty="0">
                <a:solidFill>
                  <a:schemeClr val="accent1">
                    <a:lumMod val="75000"/>
                  </a:schemeClr>
                </a:solidFill>
                <a:effectLst>
                  <a:outerShdw blurRad="38100" dist="38100" dir="2700000" algn="tl">
                    <a:srgbClr val="000000">
                      <a:alpha val="43137"/>
                    </a:srgbClr>
                  </a:outerShdw>
                </a:effectLst>
              </a:rPr>
              <a:t>Implementation </a:t>
            </a:r>
            <a:r>
              <a:rPr lang="en-IN" sz="2000" b="1" dirty="0" err="1">
                <a:solidFill>
                  <a:schemeClr val="accent1">
                    <a:lumMod val="75000"/>
                  </a:schemeClr>
                </a:solidFill>
                <a:effectLst>
                  <a:outerShdw blurRad="38100" dist="38100" dir="2700000" algn="tl">
                    <a:srgbClr val="000000">
                      <a:alpha val="43137"/>
                    </a:srgbClr>
                  </a:outerShdw>
                </a:effectLst>
              </a:rPr>
              <a:t>ppt</a:t>
            </a:r>
            <a:endParaRPr lang="en-IN" sz="2000" b="1" dirty="0">
              <a:solidFill>
                <a:schemeClr val="accent1">
                  <a:lumMod val="75000"/>
                </a:schemeClr>
              </a:solidFill>
              <a:effectLst>
                <a:outerShdw blurRad="38100" dist="38100" dir="2700000" algn="tl">
                  <a:srgbClr val="000000">
                    <a:alpha val="43137"/>
                  </a:srgbClr>
                </a:outerShdw>
              </a:effectLst>
            </a:endParaRPr>
          </a:p>
          <a:p>
            <a:pPr algn="ctr">
              <a:defRPr/>
            </a:pPr>
            <a:r>
              <a:rPr lang="en-IN" b="1" dirty="0">
                <a:solidFill>
                  <a:schemeClr val="accent2">
                    <a:lumMod val="75000"/>
                  </a:schemeClr>
                </a:solidFill>
                <a:effectLst>
                  <a:outerShdw blurRad="38100" dist="38100" dir="2700000" algn="tl">
                    <a:srgbClr val="000000">
                      <a:alpha val="43137"/>
                    </a:srgbClr>
                  </a:outerShdw>
                </a:effectLst>
              </a:rPr>
              <a:t>on</a:t>
            </a:r>
          </a:p>
          <a:p>
            <a:pPr algn="ctr">
              <a:defRPr/>
            </a:pPr>
            <a:r>
              <a:rPr lang="en-IN" sz="2800" b="1" dirty="0">
                <a:solidFill>
                  <a:schemeClr val="accent3">
                    <a:lumMod val="50000"/>
                  </a:schemeClr>
                </a:solidFill>
                <a:effectLst>
                  <a:outerShdw blurRad="38100" dist="38100" dir="2700000" algn="tl">
                    <a:srgbClr val="000000">
                      <a:alpha val="43137"/>
                    </a:srgbClr>
                  </a:outerShdw>
                </a:effectLst>
              </a:rPr>
              <a:t>Calorie Burnt Prediction System</a:t>
            </a:r>
            <a:endParaRPr lang="en-US" sz="2800" dirty="0">
              <a:effectLst>
                <a:outerShdw blurRad="38100" dist="38100" dir="2700000" algn="tl">
                  <a:srgbClr val="000000">
                    <a:alpha val="43137"/>
                  </a:srgbClr>
                </a:outerShdw>
              </a:effectLst>
            </a:endParaRPr>
          </a:p>
        </p:txBody>
      </p:sp>
      <p:sp>
        <p:nvSpPr>
          <p:cNvPr id="6" name="Rectangle 5"/>
          <p:cNvSpPr/>
          <p:nvPr/>
        </p:nvSpPr>
        <p:spPr>
          <a:xfrm>
            <a:off x="3309939" y="2286001"/>
            <a:ext cx="6143625" cy="3785075"/>
          </a:xfrm>
          <a:prstGeom prst="rect">
            <a:avLst/>
          </a:prstGeom>
        </p:spPr>
        <p:txBody>
          <a:bodyPr>
            <a:spAutoFit/>
          </a:bodyPr>
          <a:lstStyle/>
          <a:p>
            <a:pPr algn="ctr">
              <a:lnSpc>
                <a:spcPct val="150000"/>
              </a:lnSpc>
              <a:defRPr/>
            </a:pPr>
            <a:r>
              <a:rPr lang="en-IN" b="1" dirty="0">
                <a:effectLst>
                  <a:outerShdw blurRad="38100" dist="38100" dir="2700000" algn="tl">
                    <a:srgbClr val="000000">
                      <a:alpha val="43137"/>
                    </a:srgbClr>
                  </a:outerShdw>
                </a:effectLst>
              </a:rPr>
              <a:t>By</a:t>
            </a:r>
          </a:p>
          <a:p>
            <a:pPr algn="ctr">
              <a:lnSpc>
                <a:spcPct val="150000"/>
              </a:lnSpc>
              <a:defRPr/>
            </a:pPr>
            <a:r>
              <a:rPr lang="en-IN" b="1" dirty="0">
                <a:solidFill>
                  <a:srgbClr val="7030A0"/>
                </a:solidFill>
                <a:effectLst>
                  <a:outerShdw blurRad="38100" dist="38100" dir="2700000" algn="tl">
                    <a:srgbClr val="000000">
                      <a:alpha val="43137"/>
                    </a:srgbClr>
                  </a:outerShdw>
                </a:effectLst>
              </a:rPr>
              <a:t>Dondula yashasvini	21311A05D2</a:t>
            </a:r>
          </a:p>
          <a:p>
            <a:pPr algn="ctr">
              <a:lnSpc>
                <a:spcPct val="150000"/>
              </a:lnSpc>
              <a:defRPr/>
            </a:pPr>
            <a:r>
              <a:rPr lang="en-IN" b="1" dirty="0">
                <a:solidFill>
                  <a:srgbClr val="7030A0"/>
                </a:solidFill>
                <a:effectLst>
                  <a:outerShdw blurRad="38100" dist="38100" dir="2700000" algn="tl">
                    <a:srgbClr val="000000">
                      <a:alpha val="43137"/>
                    </a:srgbClr>
                  </a:outerShdw>
                </a:effectLst>
              </a:rPr>
              <a:t> </a:t>
            </a:r>
            <a:r>
              <a:rPr lang="en-IN" b="1" dirty="0" err="1">
                <a:solidFill>
                  <a:srgbClr val="7030A0"/>
                </a:solidFill>
                <a:effectLst>
                  <a:outerShdw blurRad="38100" dist="38100" dir="2700000" algn="tl">
                    <a:srgbClr val="000000">
                      <a:alpha val="43137"/>
                    </a:srgbClr>
                  </a:outerShdw>
                </a:effectLst>
              </a:rPr>
              <a:t>Devireddy</a:t>
            </a:r>
            <a:r>
              <a:rPr lang="en-IN" b="1" dirty="0">
                <a:solidFill>
                  <a:srgbClr val="7030A0"/>
                </a:solidFill>
                <a:effectLst>
                  <a:outerShdw blurRad="38100" dist="38100" dir="2700000" algn="tl">
                    <a:srgbClr val="000000">
                      <a:alpha val="43137"/>
                    </a:srgbClr>
                  </a:outerShdw>
                </a:effectLst>
              </a:rPr>
              <a:t> Nandini              21311A05H9</a:t>
            </a:r>
          </a:p>
          <a:p>
            <a:pPr algn="ctr">
              <a:lnSpc>
                <a:spcPct val="150000"/>
              </a:lnSpc>
              <a:defRPr/>
            </a:pPr>
            <a:r>
              <a:rPr lang="en-IN" b="1" dirty="0">
                <a:solidFill>
                  <a:srgbClr val="7030A0"/>
                </a:solidFill>
                <a:effectLst>
                  <a:outerShdw blurRad="38100" dist="38100" dir="2700000" algn="tl">
                    <a:srgbClr val="000000">
                      <a:alpha val="43137"/>
                    </a:srgbClr>
                  </a:outerShdw>
                </a:effectLst>
              </a:rPr>
              <a:t>Mohammed Azam             21311A05G2     </a:t>
            </a:r>
          </a:p>
          <a:p>
            <a:pPr algn="ctr">
              <a:lnSpc>
                <a:spcPct val="150000"/>
              </a:lnSpc>
              <a:defRPr/>
            </a:pPr>
            <a:r>
              <a:rPr lang="en-IN" b="1" dirty="0">
                <a:effectLst>
                  <a:outerShdw blurRad="38100" dist="38100" dir="2700000" algn="tl">
                    <a:srgbClr val="000000">
                      <a:alpha val="43137"/>
                    </a:srgbClr>
                  </a:outerShdw>
                </a:effectLst>
              </a:rPr>
              <a:t>III - CSE - C - II Semester</a:t>
            </a:r>
          </a:p>
          <a:p>
            <a:pPr algn="ctr">
              <a:lnSpc>
                <a:spcPct val="150000"/>
              </a:lnSpc>
              <a:defRPr/>
            </a:pPr>
            <a:r>
              <a:rPr lang="en-IN" b="1" dirty="0">
                <a:solidFill>
                  <a:srgbClr val="7030A0"/>
                </a:solidFill>
                <a:effectLst>
                  <a:outerShdw blurRad="38100" dist="38100" dir="2700000" algn="tl">
                    <a:srgbClr val="000000">
                      <a:alpha val="43137"/>
                    </a:srgbClr>
                  </a:outerShdw>
                </a:effectLst>
              </a:rPr>
              <a:t>Domain: Machine Learning</a:t>
            </a:r>
          </a:p>
          <a:p>
            <a:pPr algn="ctr">
              <a:lnSpc>
                <a:spcPct val="150000"/>
              </a:lnSpc>
              <a:defRPr/>
            </a:pPr>
            <a:r>
              <a:rPr lang="en-IN" b="1" dirty="0">
                <a:solidFill>
                  <a:srgbClr val="C00000"/>
                </a:solidFill>
                <a:effectLst>
                  <a:outerShdw blurRad="38100" dist="38100" dir="2700000" algn="tl">
                    <a:srgbClr val="000000">
                      <a:alpha val="43137"/>
                    </a:srgbClr>
                  </a:outerShdw>
                </a:effectLst>
              </a:rPr>
              <a:t>Academic Year: 2023-24</a:t>
            </a:r>
          </a:p>
          <a:p>
            <a:pPr algn="ctr">
              <a:lnSpc>
                <a:spcPct val="150000"/>
              </a:lnSpc>
              <a:defRPr/>
            </a:pPr>
            <a:r>
              <a:rPr lang="en-IN" b="1" dirty="0">
                <a:solidFill>
                  <a:srgbClr val="00B050"/>
                </a:solidFill>
                <a:effectLst>
                  <a:outerShdw blurRad="38100" dist="38100" dir="2700000" algn="tl">
                    <a:srgbClr val="000000">
                      <a:alpha val="43137"/>
                    </a:srgbClr>
                  </a:outerShdw>
                </a:effectLst>
              </a:rPr>
              <a:t>Under the supervision </a:t>
            </a:r>
          </a:p>
          <a:p>
            <a:pPr algn="ctr">
              <a:lnSpc>
                <a:spcPct val="150000"/>
              </a:lnSpc>
              <a:defRPr/>
            </a:pPr>
            <a:r>
              <a:rPr lang="en-US" altLang="en-IN" b="1" dirty="0" err="1">
                <a:solidFill>
                  <a:schemeClr val="accent2">
                    <a:lumMod val="50000"/>
                  </a:schemeClr>
                </a:solidFill>
                <a:effectLst>
                  <a:outerShdw blurRad="38100" dist="38100" dir="2700000" algn="tl">
                    <a:srgbClr val="000000">
                      <a:alpha val="43137"/>
                    </a:srgbClr>
                  </a:outerShdw>
                </a:effectLst>
              </a:rPr>
              <a:t>Mr.Venkata</a:t>
            </a:r>
            <a:r>
              <a:rPr lang="en-US" altLang="en-IN" b="1" dirty="0">
                <a:solidFill>
                  <a:schemeClr val="accent2">
                    <a:lumMod val="50000"/>
                  </a:schemeClr>
                </a:solidFill>
                <a:effectLst>
                  <a:outerShdw blurRad="38100" dist="38100" dir="2700000" algn="tl">
                    <a:srgbClr val="000000">
                      <a:alpha val="43137"/>
                    </a:srgbClr>
                  </a:outerShdw>
                </a:effectLst>
              </a:rPr>
              <a:t> </a:t>
            </a:r>
            <a:r>
              <a:rPr lang="en-US" altLang="en-IN" b="1" dirty="0" err="1">
                <a:solidFill>
                  <a:schemeClr val="accent2">
                    <a:lumMod val="50000"/>
                  </a:schemeClr>
                </a:solidFill>
                <a:effectLst>
                  <a:outerShdw blurRad="38100" dist="38100" dir="2700000" algn="tl">
                    <a:srgbClr val="000000">
                      <a:alpha val="43137"/>
                    </a:srgbClr>
                  </a:outerShdw>
                </a:effectLst>
              </a:rPr>
              <a:t>Subba</a:t>
            </a:r>
            <a:r>
              <a:rPr lang="en-US" altLang="en-IN" b="1" dirty="0">
                <a:solidFill>
                  <a:schemeClr val="accent2">
                    <a:lumMod val="50000"/>
                  </a:schemeClr>
                </a:solidFill>
                <a:effectLst>
                  <a:outerShdw blurRad="38100" dist="38100" dir="2700000" algn="tl">
                    <a:srgbClr val="000000">
                      <a:alpha val="43137"/>
                    </a:srgbClr>
                  </a:outerShdw>
                </a:effectLst>
              </a:rPr>
              <a:t> Reddy</a:t>
            </a:r>
            <a:endParaRPr lang="en-IN" b="1" dirty="0">
              <a:solidFill>
                <a:schemeClr val="accent2">
                  <a:lumMod val="50000"/>
                </a:schemeClr>
              </a:solidFill>
              <a:effectLst>
                <a:outerShdw blurRad="38100" dist="38100" dir="2700000" algn="tl">
                  <a:srgbClr val="000000">
                    <a:alpha val="43137"/>
                  </a:srgbClr>
                </a:outerShdw>
              </a:effectLst>
            </a:endParaRPr>
          </a:p>
        </p:txBody>
      </p:sp>
      <p:sp>
        <p:nvSpPr>
          <p:cNvPr id="7" name="Rectangle 6"/>
          <p:cNvSpPr/>
          <p:nvPr/>
        </p:nvSpPr>
        <p:spPr>
          <a:xfrm>
            <a:off x="3095604" y="285728"/>
            <a:ext cx="7286676" cy="400110"/>
          </a:xfrm>
          <a:prstGeom prst="rect">
            <a:avLst/>
          </a:prstGeom>
        </p:spPr>
        <p:txBody>
          <a:bodyPr>
            <a:spAutoFit/>
          </a:bodyPr>
          <a:lstStyle/>
          <a:p>
            <a:pPr algn="ctr">
              <a:defRPr/>
            </a:pPr>
            <a:r>
              <a:rPr lang="en-US" sz="2000" b="1" cap="all" dirty="0">
                <a:ln w="9000" cmpd="sng">
                  <a:solidFill>
                    <a:schemeClr val="accent4">
                      <a:shade val="50000"/>
                      <a:satMod val="120000"/>
                    </a:schemeClr>
                  </a:solidFill>
                  <a:prstDash val="solid"/>
                </a:ln>
                <a:solidFill>
                  <a:srgbClr val="FF00FF"/>
                </a:solidFill>
                <a:effectLst>
                  <a:outerShdw blurRad="38100" dist="38100" dir="2700000" algn="tl">
                    <a:srgbClr val="000000">
                      <a:alpha val="43137"/>
                    </a:srgbClr>
                  </a:outerShdw>
                  <a:reflection blurRad="12700" stA="28000" endPos="45000" dist="1000" dir="5400000" sy="-100000" algn="bl" rotWithShape="0"/>
                </a:effectLst>
                <a:latin typeface="Times New Roman" panose="02020603050405020304" pitchFamily="18" charset="0"/>
                <a:cs typeface="Times New Roman" panose="02020603050405020304" pitchFamily="18" charset="0"/>
              </a:rPr>
              <a:t>Sreenidhi institute of science and technology</a:t>
            </a:r>
          </a:p>
        </p:txBody>
      </p:sp>
      <p:pic>
        <p:nvPicPr>
          <p:cNvPr id="81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6876" y="142875"/>
            <a:ext cx="1571625" cy="928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9" name="TextBox 7"/>
          <p:cNvSpPr txBox="1">
            <a:spLocks noChangeArrowheads="1"/>
          </p:cNvSpPr>
          <p:nvPr/>
        </p:nvSpPr>
        <p:spPr bwMode="auto">
          <a:xfrm>
            <a:off x="4595814" y="6072188"/>
            <a:ext cx="3571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en-US" sz="2000" b="1" dirty="0">
                <a:latin typeface="Times New Roman" panose="02020603050405020304" pitchFamily="18" charset="0"/>
                <a:cs typeface="Times New Roman" panose="02020603050405020304" pitchFamily="18" charset="0"/>
              </a:rPr>
              <a:t>Batch No: C15</a:t>
            </a:r>
          </a:p>
        </p:txBody>
      </p:sp>
      <p:sp>
        <p:nvSpPr>
          <p:cNvPr id="9" name="Date Placeholder 8"/>
          <p:cNvSpPr>
            <a:spLocks noGrp="1"/>
          </p:cNvSpPr>
          <p:nvPr>
            <p:ph type="dt" sz="quarter" idx="10"/>
          </p:nvPr>
        </p:nvSpPr>
        <p:spPr>
          <a:xfrm>
            <a:off x="881063" y="6477000"/>
            <a:ext cx="2286001" cy="381000"/>
          </a:xfrm>
        </p:spPr>
        <p:txBody>
          <a:bodyPr/>
          <a:lstStyle/>
          <a:p>
            <a:pPr>
              <a:defRPr/>
            </a:pPr>
            <a:fld id="{59B736B5-EC4D-4EC4-BA5D-34528930F416}" type="datetime1">
              <a:rPr lang="en-US" smtClean="0"/>
              <a:t>6/14/2024</a:t>
            </a:fld>
            <a:endParaRPr lang="en-US" dirty="0"/>
          </a:p>
        </p:txBody>
      </p:sp>
      <p:sp>
        <p:nvSpPr>
          <p:cNvPr id="10" name="Slide Number Placeholder 9"/>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7CB2E253-EDE7-4044-BCAB-51C2E8D251FE}" type="slidenum">
              <a:rPr lang="en-US" altLang="en-US">
                <a:solidFill>
                  <a:srgbClr val="FFFFFF"/>
                </a:solidFill>
                <a:latin typeface="Century Schoolbook" panose="02040604050505020304" pitchFamily="18" charset="0"/>
              </a:rPr>
              <a:pPr eaLnBrk="1" hangingPunct="1"/>
              <a:t>2</a:t>
            </a:fld>
            <a:endParaRPr lang="en-US" altLang="en-US">
              <a:solidFill>
                <a:srgbClr val="FFFFFF"/>
              </a:solidFill>
              <a:latin typeface="Century Schoolbook" panose="02040604050505020304" pitchFamily="18" charset="0"/>
            </a:endParaRPr>
          </a:p>
        </p:txBody>
      </p:sp>
      <p:sp>
        <p:nvSpPr>
          <p:cNvPr id="11" name="Footer Placeholder 10"/>
          <p:cNvSpPr>
            <a:spLocks noGrp="1"/>
          </p:cNvSpPr>
          <p:nvPr>
            <p:ph type="ftr" sz="quarter" idx="11"/>
          </p:nvPr>
        </p:nvSpPr>
        <p:spPr>
          <a:xfrm>
            <a:off x="4381501" y="6473826"/>
            <a:ext cx="4214813" cy="384175"/>
          </a:xfrm>
        </p:spPr>
        <p:txBody>
          <a:bodyPr/>
          <a:lstStyle/>
          <a:p>
            <a:pPr algn="ctr">
              <a:defRPr/>
            </a:pPr>
            <a:r>
              <a:rPr lang="en-US" dirty="0"/>
              <a:t>Calorie burnt prediction system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06C0716-5D59-43AE-A330-C9AC7B2CD347}"/>
              </a:ext>
            </a:extLst>
          </p:cNvPr>
          <p:cNvSpPr>
            <a:spLocks noGrp="1"/>
          </p:cNvSpPr>
          <p:nvPr>
            <p:ph type="title"/>
          </p:nvPr>
        </p:nvSpPr>
        <p:spPr>
          <a:xfrm>
            <a:off x="1198182" y="80211"/>
            <a:ext cx="5605358" cy="2144175"/>
          </a:xfrm>
        </p:spPr>
        <p:txBody>
          <a:bodyPr/>
          <a:lstStyle/>
          <a:p>
            <a:r>
              <a:rPr lang="en-US" dirty="0"/>
              <a:t>Contents</a:t>
            </a:r>
          </a:p>
        </p:txBody>
      </p:sp>
      <p:sp>
        <p:nvSpPr>
          <p:cNvPr id="7" name="Subtitle 6">
            <a:extLst>
              <a:ext uri="{FF2B5EF4-FFF2-40B4-BE49-F238E27FC236}">
                <a16:creationId xmlns:a16="http://schemas.microsoft.com/office/drawing/2014/main" id="{9E6680CE-A768-4BCE-A8EF-EEDE6ABA3F03}"/>
              </a:ext>
            </a:extLst>
          </p:cNvPr>
          <p:cNvSpPr>
            <a:spLocks noGrp="1"/>
          </p:cNvSpPr>
          <p:nvPr>
            <p:ph type="body" sz="quarter" idx="16"/>
          </p:nvPr>
        </p:nvSpPr>
        <p:spPr>
          <a:xfrm>
            <a:off x="1195452" y="1291390"/>
            <a:ext cx="5608088" cy="4169172"/>
          </a:xfrm>
        </p:spPr>
        <p:txBody>
          <a:bodyPr/>
          <a:lstStyle/>
          <a:p>
            <a:r>
              <a:rPr lang="en-US" sz="1800" dirty="0"/>
              <a:t>Abstract</a:t>
            </a:r>
          </a:p>
          <a:p>
            <a:r>
              <a:rPr lang="en-US" sz="1800" dirty="0"/>
              <a:t>Introduction</a:t>
            </a:r>
          </a:p>
          <a:p>
            <a:r>
              <a:rPr lang="en-US" sz="1800" dirty="0"/>
              <a:t>Hardware &amp; software requirements</a:t>
            </a:r>
          </a:p>
          <a:p>
            <a:r>
              <a:rPr lang="en-US" sz="1800" dirty="0"/>
              <a:t>Existing system</a:t>
            </a:r>
          </a:p>
          <a:p>
            <a:r>
              <a:rPr lang="en-US" sz="1800" dirty="0"/>
              <a:t>Proposed system</a:t>
            </a:r>
          </a:p>
          <a:p>
            <a:r>
              <a:rPr lang="en-US" sz="1800" dirty="0"/>
              <a:t>Modules</a:t>
            </a:r>
          </a:p>
          <a:p>
            <a:r>
              <a:rPr lang="en-US" sz="1800" dirty="0"/>
              <a:t>Design flow</a:t>
            </a:r>
          </a:p>
          <a:p>
            <a:r>
              <a:rPr lang="en-US" sz="1800" dirty="0"/>
              <a:t>Results</a:t>
            </a:r>
          </a:p>
          <a:p>
            <a:r>
              <a:rPr lang="en-US" sz="1800" dirty="0"/>
              <a:t>Output</a:t>
            </a:r>
          </a:p>
          <a:p>
            <a:r>
              <a:rPr lang="en-US" sz="1800" dirty="0"/>
              <a:t>Future scope</a:t>
            </a:r>
          </a:p>
          <a:p>
            <a:r>
              <a:rPr lang="en-US" sz="1800" dirty="0"/>
              <a:t>Conclusion</a:t>
            </a:r>
          </a:p>
          <a:p>
            <a:r>
              <a:rPr lang="en-US" sz="1800" dirty="0"/>
              <a:t>References</a:t>
            </a:r>
          </a:p>
          <a:p>
            <a:endParaRPr lang="en-US" sz="1800" dirty="0"/>
          </a:p>
          <a:p>
            <a:pPr marL="0" indent="0">
              <a:buNone/>
            </a:pPr>
            <a:endParaRPr lang="en-US" sz="1800" dirty="0"/>
          </a:p>
        </p:txBody>
      </p:sp>
      <p:pic>
        <p:nvPicPr>
          <p:cNvPr id="19" name="Picture Placeholder 18" descr="Black and white picture of yachts sailing">
            <a:extLst>
              <a:ext uri="{FF2B5EF4-FFF2-40B4-BE49-F238E27FC236}">
                <a16:creationId xmlns:a16="http://schemas.microsoft.com/office/drawing/2014/main" id="{87124CE7-F971-49E7-B50B-C260A251A8F7}"/>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7172325" y="558800"/>
            <a:ext cx="4818063" cy="2779713"/>
          </a:xfrm>
        </p:spPr>
      </p:pic>
      <p:pic>
        <p:nvPicPr>
          <p:cNvPr id="3" name="Picture Placeholder 2" descr="Picture of a compass on a green background">
            <a:extLst>
              <a:ext uri="{FF2B5EF4-FFF2-40B4-BE49-F238E27FC236}">
                <a16:creationId xmlns:a16="http://schemas.microsoft.com/office/drawing/2014/main" id="{B215DAF7-697E-4013-BCEC-FA9E30C7A9EB}"/>
              </a:ext>
            </a:extLst>
          </p:cNvPr>
          <p:cNvPicPr>
            <a:picLocks noGrp="1" noChangeAspect="1"/>
          </p:cNvPicPr>
          <p:nvPr>
            <p:ph type="pic" sz="quarter" idx="15"/>
          </p:nvPr>
        </p:nvPicPr>
        <p:blipFill rotWithShape="1">
          <a:blip r:embed="rId4"/>
          <a:srcRect t="8536" b="8536"/>
          <a:stretch/>
        </p:blipFill>
        <p:spPr>
          <a:xfrm>
            <a:off x="7169150" y="3503613"/>
            <a:ext cx="4818063" cy="2666624"/>
          </a:xfrm>
        </p:spPr>
      </p:pic>
      <p:sp>
        <p:nvSpPr>
          <p:cNvPr id="15" name="Date Placeholder 14">
            <a:extLst>
              <a:ext uri="{FF2B5EF4-FFF2-40B4-BE49-F238E27FC236}">
                <a16:creationId xmlns:a16="http://schemas.microsoft.com/office/drawing/2014/main" id="{451E2818-7858-47A9-B0A9-1207A9B5DD44}"/>
              </a:ext>
            </a:extLst>
          </p:cNvPr>
          <p:cNvSpPr>
            <a:spLocks noGrp="1"/>
          </p:cNvSpPr>
          <p:nvPr>
            <p:ph type="dt" sz="half" idx="10"/>
          </p:nvPr>
        </p:nvSpPr>
        <p:spPr>
          <a:xfrm>
            <a:off x="838200" y="6356350"/>
            <a:ext cx="2743200" cy="365125"/>
          </a:xfrm>
        </p:spPr>
        <p:txBody>
          <a:bodyPr/>
          <a:lstStyle/>
          <a:p>
            <a:fld id="{CE0407BC-B4DF-4EFE-A474-8846714CEEF1}" type="datetime1">
              <a:rPr lang="en-US" smtClean="0"/>
              <a:t>6/14/2024</a:t>
            </a:fld>
            <a:endParaRPr lang="en-US" dirty="0"/>
          </a:p>
        </p:txBody>
      </p:sp>
      <p:sp>
        <p:nvSpPr>
          <p:cNvPr id="16" name="Footer Placeholder 15">
            <a:extLst>
              <a:ext uri="{FF2B5EF4-FFF2-40B4-BE49-F238E27FC236}">
                <a16:creationId xmlns:a16="http://schemas.microsoft.com/office/drawing/2014/main" id="{7F9C4192-16E2-429C-BFC6-9D878AC8BB6B}"/>
              </a:ext>
            </a:extLst>
          </p:cNvPr>
          <p:cNvSpPr>
            <a:spLocks noGrp="1"/>
          </p:cNvSpPr>
          <p:nvPr>
            <p:ph type="ftr" sz="quarter" idx="11"/>
          </p:nvPr>
        </p:nvSpPr>
        <p:spPr>
          <a:xfrm>
            <a:off x="4038600" y="6356350"/>
            <a:ext cx="4114800" cy="365125"/>
          </a:xfrm>
        </p:spPr>
        <p:txBody>
          <a:bodyPr/>
          <a:lstStyle/>
          <a:p>
            <a:r>
              <a:rPr lang="en-US"/>
              <a:t>Calorie burnt prediction system</a:t>
            </a:r>
            <a:endParaRPr lang="en-US" dirty="0"/>
          </a:p>
        </p:txBody>
      </p:sp>
      <p:sp>
        <p:nvSpPr>
          <p:cNvPr id="17" name="Slide Number Placeholder 16">
            <a:extLst>
              <a:ext uri="{FF2B5EF4-FFF2-40B4-BE49-F238E27FC236}">
                <a16:creationId xmlns:a16="http://schemas.microsoft.com/office/drawing/2014/main" id="{61DE433B-D5F9-43BE-952C-B08B09FDD667}"/>
              </a:ext>
            </a:extLst>
          </p:cNvPr>
          <p:cNvSpPr>
            <a:spLocks noGrp="1"/>
          </p:cNvSpPr>
          <p:nvPr>
            <p:ph type="sldNum" sz="quarter" idx="12"/>
          </p:nvPr>
        </p:nvSpPr>
        <p:spPr>
          <a:xfrm>
            <a:off x="9906000" y="6356350"/>
            <a:ext cx="1447800" cy="365125"/>
          </a:xfrm>
        </p:spPr>
        <p:txBody>
          <a:bodyPr/>
          <a:lstStyle/>
          <a:p>
            <a:fld id="{73B850FF-6169-4056-8077-06FFA93A5366}" type="slidenum">
              <a:rPr lang="en-US" smtClean="0"/>
              <a:pPr/>
              <a:t>3</a:t>
            </a:fld>
            <a:endParaRPr lang="en-US" dirty="0"/>
          </a:p>
        </p:txBody>
      </p:sp>
      <p:grpSp>
        <p:nvGrpSpPr>
          <p:cNvPr id="37" name="Bottom Right">
            <a:extLst>
              <a:ext uri="{FF2B5EF4-FFF2-40B4-BE49-F238E27FC236}">
                <a16:creationId xmlns:a16="http://schemas.microsoft.com/office/drawing/2014/main" id="{55C8AD2F-5B7B-44EB-AEC6-DB915E954A7A}"/>
              </a:ext>
              <a:ext uri="{C183D7F6-B498-43B3-948B-1728B52AA6E4}">
                <adec:decorative xmlns:adec="http://schemas.microsoft.com/office/drawing/2017/decorative" val="1"/>
              </a:ext>
            </a:extLst>
          </p:cNvPr>
          <p:cNvGrpSpPr/>
          <p:nvPr/>
        </p:nvGrpSpPr>
        <p:grpSpPr>
          <a:xfrm>
            <a:off x="7980400" y="3276601"/>
            <a:ext cx="4211600" cy="3581399"/>
            <a:chOff x="7980400" y="3276601"/>
            <a:chExt cx="4211600" cy="3581399"/>
          </a:xfrm>
        </p:grpSpPr>
        <p:grpSp>
          <p:nvGrpSpPr>
            <p:cNvPr id="47" name="Graphic 157">
              <a:extLst>
                <a:ext uri="{FF2B5EF4-FFF2-40B4-BE49-F238E27FC236}">
                  <a16:creationId xmlns:a16="http://schemas.microsoft.com/office/drawing/2014/main" id="{AD2237AA-7A0E-46FE-8C56-65082235ECE7}"/>
                </a:ext>
                <a:ext uri="{C183D7F6-B498-43B3-948B-1728B52AA6E4}">
                  <adec:decorative xmlns:adec="http://schemas.microsoft.com/office/drawing/2017/decorative" val="1"/>
                </a:ext>
              </a:extLst>
            </p:cNvPr>
            <p:cNvGrpSpPr/>
            <p:nvPr/>
          </p:nvGrpSpPr>
          <p:grpSpPr>
            <a:xfrm>
              <a:off x="8662740" y="3276601"/>
              <a:ext cx="3529260" cy="3581399"/>
              <a:chOff x="4114800" y="1423987"/>
              <a:chExt cx="3961542" cy="4007547"/>
            </a:xfrm>
            <a:noFill/>
          </p:grpSpPr>
          <p:sp>
            <p:nvSpPr>
              <p:cNvPr id="49" name="Freeform: Shape 48">
                <a:extLst>
                  <a:ext uri="{FF2B5EF4-FFF2-40B4-BE49-F238E27FC236}">
                    <a16:creationId xmlns:a16="http://schemas.microsoft.com/office/drawing/2014/main" id="{8189D45D-DFA3-4998-98D1-5D9637BDA9C6}"/>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50" name="Freeform: Shape 49">
                <a:extLst>
                  <a:ext uri="{FF2B5EF4-FFF2-40B4-BE49-F238E27FC236}">
                    <a16:creationId xmlns:a16="http://schemas.microsoft.com/office/drawing/2014/main" id="{4E2B0C16-9511-474C-B3A2-401F66A741E2}"/>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1" name="Freeform: Shape 50">
                <a:extLst>
                  <a:ext uri="{FF2B5EF4-FFF2-40B4-BE49-F238E27FC236}">
                    <a16:creationId xmlns:a16="http://schemas.microsoft.com/office/drawing/2014/main" id="{2D474A2B-3E8D-40C0-98CA-6697FC0EA99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52" name="Freeform: Shape 51">
                <a:extLst>
                  <a:ext uri="{FF2B5EF4-FFF2-40B4-BE49-F238E27FC236}">
                    <a16:creationId xmlns:a16="http://schemas.microsoft.com/office/drawing/2014/main" id="{B7AE6964-2C05-4058-A591-1EF146A33B60}"/>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53" name="Freeform: Shape 52">
                <a:extLst>
                  <a:ext uri="{FF2B5EF4-FFF2-40B4-BE49-F238E27FC236}">
                    <a16:creationId xmlns:a16="http://schemas.microsoft.com/office/drawing/2014/main" id="{33574087-63C5-4183-82FA-AC9A54AA793B}"/>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54" name="Freeform: Shape 53">
                <a:extLst>
                  <a:ext uri="{FF2B5EF4-FFF2-40B4-BE49-F238E27FC236}">
                    <a16:creationId xmlns:a16="http://schemas.microsoft.com/office/drawing/2014/main" id="{BD162D94-709E-4257-90A5-A01CF9FCBA0A}"/>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5" name="Freeform: Shape 54">
                <a:extLst>
                  <a:ext uri="{FF2B5EF4-FFF2-40B4-BE49-F238E27FC236}">
                    <a16:creationId xmlns:a16="http://schemas.microsoft.com/office/drawing/2014/main" id="{B07825EA-21C0-423A-A0C9-9B747B200F06}"/>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48" name="Freeform: Shape 47">
              <a:extLst>
                <a:ext uri="{FF2B5EF4-FFF2-40B4-BE49-F238E27FC236}">
                  <a16:creationId xmlns:a16="http://schemas.microsoft.com/office/drawing/2014/main" id="{9DD04C10-BC2D-45BD-BB64-35E600DDD78D}"/>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2" name="Picture 1">
            <a:extLst>
              <a:ext uri="{FF2B5EF4-FFF2-40B4-BE49-F238E27FC236}">
                <a16:creationId xmlns:a16="http://schemas.microsoft.com/office/drawing/2014/main" id="{AEEC6F5D-6E4F-7977-9EC4-80A59853A82C}"/>
              </a:ext>
            </a:extLst>
          </p:cNvPr>
          <p:cNvPicPr>
            <a:picLocks noChangeAspect="1"/>
          </p:cNvPicPr>
          <p:nvPr/>
        </p:nvPicPr>
        <p:blipFill>
          <a:blip r:embed="rId5"/>
          <a:stretch>
            <a:fillRect/>
          </a:stretch>
        </p:blipFill>
        <p:spPr>
          <a:xfrm>
            <a:off x="6583194" y="538299"/>
            <a:ext cx="5608806" cy="5657578"/>
          </a:xfrm>
          <a:prstGeom prst="rect">
            <a:avLst/>
          </a:prstGeom>
        </p:spPr>
      </p:pic>
    </p:spTree>
    <p:extLst>
      <p:ext uri="{BB962C8B-B14F-4D97-AF65-F5344CB8AC3E}">
        <p14:creationId xmlns:p14="http://schemas.microsoft.com/office/powerpoint/2010/main" val="2663673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9626C-DED2-950B-31C7-F43BC1A8AE76}"/>
              </a:ext>
            </a:extLst>
          </p:cNvPr>
          <p:cNvSpPr>
            <a:spLocks noGrp="1"/>
          </p:cNvSpPr>
          <p:nvPr>
            <p:ph type="title"/>
          </p:nvPr>
        </p:nvSpPr>
        <p:spPr/>
        <p:txBody>
          <a:bodyPr/>
          <a:lstStyle/>
          <a:p>
            <a:r>
              <a:rPr lang="en-IN" dirty="0"/>
              <a:t>Abstract</a:t>
            </a:r>
          </a:p>
        </p:txBody>
      </p:sp>
      <p:sp>
        <p:nvSpPr>
          <p:cNvPr id="3" name="Date Placeholder 2">
            <a:extLst>
              <a:ext uri="{FF2B5EF4-FFF2-40B4-BE49-F238E27FC236}">
                <a16:creationId xmlns:a16="http://schemas.microsoft.com/office/drawing/2014/main" id="{9DDA1021-B42A-2C81-3E72-A4B724B384EF}"/>
              </a:ext>
            </a:extLst>
          </p:cNvPr>
          <p:cNvSpPr>
            <a:spLocks noGrp="1"/>
          </p:cNvSpPr>
          <p:nvPr>
            <p:ph type="dt" sz="half" idx="10"/>
          </p:nvPr>
        </p:nvSpPr>
        <p:spPr/>
        <p:txBody>
          <a:bodyPr/>
          <a:lstStyle/>
          <a:p>
            <a:fld id="{231670AC-3513-4AE8-8348-4530DC11C7DE}" type="datetime1">
              <a:rPr lang="en-US" smtClean="0"/>
              <a:t>6/14/2024</a:t>
            </a:fld>
            <a:endParaRPr lang="en-US" dirty="0"/>
          </a:p>
        </p:txBody>
      </p:sp>
      <p:sp>
        <p:nvSpPr>
          <p:cNvPr id="4" name="Footer Placeholder 3">
            <a:extLst>
              <a:ext uri="{FF2B5EF4-FFF2-40B4-BE49-F238E27FC236}">
                <a16:creationId xmlns:a16="http://schemas.microsoft.com/office/drawing/2014/main" id="{2ED5B0DE-31F3-AE3F-C78D-F348A9FD16F3}"/>
              </a:ext>
            </a:extLst>
          </p:cNvPr>
          <p:cNvSpPr>
            <a:spLocks noGrp="1"/>
          </p:cNvSpPr>
          <p:nvPr>
            <p:ph type="ftr" sz="quarter" idx="11"/>
          </p:nvPr>
        </p:nvSpPr>
        <p:spPr/>
        <p:txBody>
          <a:bodyPr/>
          <a:lstStyle/>
          <a:p>
            <a:r>
              <a:rPr lang="en-US"/>
              <a:t>Calorie burnt prediction system</a:t>
            </a:r>
            <a:endParaRPr lang="en-US" dirty="0"/>
          </a:p>
        </p:txBody>
      </p:sp>
      <p:sp>
        <p:nvSpPr>
          <p:cNvPr id="5" name="Slide Number Placeholder 4">
            <a:extLst>
              <a:ext uri="{FF2B5EF4-FFF2-40B4-BE49-F238E27FC236}">
                <a16:creationId xmlns:a16="http://schemas.microsoft.com/office/drawing/2014/main" id="{ECA76136-7C3D-64C5-3928-537E0826E27B}"/>
              </a:ext>
            </a:extLst>
          </p:cNvPr>
          <p:cNvSpPr>
            <a:spLocks noGrp="1"/>
          </p:cNvSpPr>
          <p:nvPr>
            <p:ph type="sldNum" sz="quarter" idx="12"/>
          </p:nvPr>
        </p:nvSpPr>
        <p:spPr/>
        <p:txBody>
          <a:bodyPr/>
          <a:lstStyle/>
          <a:p>
            <a:fld id="{73B850FF-6169-4056-8077-06FFA93A5366}" type="slidenum">
              <a:rPr lang="en-US" smtClean="0"/>
              <a:pPr/>
              <a:t>4</a:t>
            </a:fld>
            <a:endParaRPr lang="en-US" dirty="0"/>
          </a:p>
        </p:txBody>
      </p:sp>
      <p:sp>
        <p:nvSpPr>
          <p:cNvPr id="6" name="Content Placeholder 5">
            <a:extLst>
              <a:ext uri="{FF2B5EF4-FFF2-40B4-BE49-F238E27FC236}">
                <a16:creationId xmlns:a16="http://schemas.microsoft.com/office/drawing/2014/main" id="{652B0C9D-2428-0585-A4F9-2D65C4CDB823}"/>
              </a:ext>
            </a:extLst>
          </p:cNvPr>
          <p:cNvSpPr>
            <a:spLocks noGrp="1"/>
          </p:cNvSpPr>
          <p:nvPr>
            <p:ph sz="quarter" idx="13"/>
          </p:nvPr>
        </p:nvSpPr>
        <p:spPr>
          <a:xfrm>
            <a:off x="136358" y="1684421"/>
            <a:ext cx="11750842" cy="5037053"/>
          </a:xfrm>
        </p:spPr>
        <p:txBody>
          <a:bodyPr/>
          <a:lstStyle/>
          <a:p>
            <a:pPr algn="just"/>
            <a:r>
              <a:rPr lang="en-US" sz="1800" dirty="0"/>
              <a:t>The Calories Burnt Prediction System (CBPS) employs advanced machine learning algorithms to accurately estimate calorie expenditure during various physical activities. Leveraging diverse datasets encompassing a wide range of activity types, durations, intensities, and individual biometric data, CBPS utilizes sophisticated feature engineering techniques to extract relevant information for precise predictions. Real-time monitoring capabilities empower users to dynamically track their calorie expenditure, facilitating informed decision-making in pursuit of fitness goals and overall well-being. By incorporating heterogeneous datasets and employing feature selection techniques, CBPS establishes intricate associations between input parameters and caloric expenditure, enhancing prediction accuracy. With instantaneous feedback on calorie burn rates, users are motivated to engage more actively in fitness activities. Methodologies such as cross-validation and comparison with actual data validate the robustness and reliability of CBPS. In a study comparing machine learning models, </a:t>
            </a:r>
            <a:r>
              <a:rPr lang="en-US" sz="1800" dirty="0" err="1"/>
              <a:t>XGBoost</a:t>
            </a:r>
            <a:r>
              <a:rPr lang="en-US" sz="1800" dirty="0"/>
              <a:t> emerged as the superior choice for predicting calorie burn based on a dataset comprising 15,000 records with seven features, including heart rate, body temperature, and activity duration, achieving an accuracy of 89.5%.Overall, CBPS serves as a valuable tool for individuals, fitness enthusiasts, and healthcare professionals alike, facilitating informed decision-making and fostering a proactive approach to physical fitness and well-being.</a:t>
            </a:r>
            <a:endParaRPr lang="en-IN" sz="1800" dirty="0"/>
          </a:p>
        </p:txBody>
      </p:sp>
    </p:spTree>
    <p:extLst>
      <p:ext uri="{BB962C8B-B14F-4D97-AF65-F5344CB8AC3E}">
        <p14:creationId xmlns:p14="http://schemas.microsoft.com/office/powerpoint/2010/main" val="3163285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77">
            <a:extLst>
              <a:ext uri="{FF2B5EF4-FFF2-40B4-BE49-F238E27FC236}">
                <a16:creationId xmlns:a16="http://schemas.microsoft.com/office/drawing/2014/main" id="{16FF3F7F-0FCE-41C0-AFCB-B82DA0F93C9D}"/>
              </a:ext>
            </a:extLst>
          </p:cNvPr>
          <p:cNvSpPr>
            <a:spLocks noGrp="1"/>
          </p:cNvSpPr>
          <p:nvPr>
            <p:ph type="title"/>
          </p:nvPr>
        </p:nvSpPr>
        <p:spPr>
          <a:xfrm>
            <a:off x="1075531" y="158840"/>
            <a:ext cx="4790032" cy="1487080"/>
          </a:xfrm>
        </p:spPr>
        <p:txBody>
          <a:bodyPr/>
          <a:lstStyle/>
          <a:p>
            <a:r>
              <a:rPr lang="en-US" dirty="0"/>
              <a:t>Introduction</a:t>
            </a:r>
          </a:p>
        </p:txBody>
      </p:sp>
      <p:sp>
        <p:nvSpPr>
          <p:cNvPr id="21" name="Text Placeholder 20">
            <a:extLst>
              <a:ext uri="{FF2B5EF4-FFF2-40B4-BE49-F238E27FC236}">
                <a16:creationId xmlns:a16="http://schemas.microsoft.com/office/drawing/2014/main" id="{12624401-DD7F-41EC-8255-1B883631DF24}"/>
              </a:ext>
            </a:extLst>
          </p:cNvPr>
          <p:cNvSpPr>
            <a:spLocks noGrp="1"/>
          </p:cNvSpPr>
          <p:nvPr>
            <p:ph type="body" sz="quarter" idx="15"/>
          </p:nvPr>
        </p:nvSpPr>
        <p:spPr>
          <a:xfrm>
            <a:off x="131449" y="1542553"/>
            <a:ext cx="6678195" cy="4731504"/>
          </a:xfrm>
        </p:spPr>
        <p:txBody>
          <a:bodyPr/>
          <a:lstStyle/>
          <a:p>
            <a:pPr algn="just"/>
            <a:r>
              <a:rPr lang="en-US" dirty="0"/>
              <a:t>The amount of calories burnt depends on internal and external factors, it is subjective and different for everyone depending on their height, weight, and fitness level [1]. Generally, people relate calories to weight or food reduction however it is a quantity of heat energy. From a human perspective, the number of calories is the amount of energy required to carry out a task. Different items have different calorie values related to </a:t>
            </a:r>
            <a:r>
              <a:rPr lang="en-US" dirty="0" err="1"/>
              <a:t>them.As</a:t>
            </a:r>
            <a:r>
              <a:rPr lang="en-US" dirty="0"/>
              <a:t> a human body performs some extensive activity or workout the body temperature and heart rate start rising which leads to the production of heat energy in the body. Which ultimately causes calories to burn. To show the same we take some input parameters such as age, gender, height, and weight and apply different regression algorithms such as linear regression, XG Boost regression, AdaBoost regression, SVR, Decision tree regression, and Random forest regression over the data to get the best and optimal results.</a:t>
            </a:r>
          </a:p>
        </p:txBody>
      </p:sp>
      <p:pic>
        <p:nvPicPr>
          <p:cNvPr id="12" name="Picture Placeholder 11" descr="Picture of a dog looking our the window of a boat on the water ">
            <a:extLst>
              <a:ext uri="{FF2B5EF4-FFF2-40B4-BE49-F238E27FC236}">
                <a16:creationId xmlns:a16="http://schemas.microsoft.com/office/drawing/2014/main" id="{9DBD693D-C017-4A81-A541-E61AC5BDB2B7}"/>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val="0"/>
              </a:ext>
            </a:extLst>
          </a:blip>
          <a:srcRect/>
          <a:stretch/>
        </p:blipFill>
        <p:spPr>
          <a:xfrm flipV="1">
            <a:off x="8893806" y="6854255"/>
            <a:ext cx="3108202" cy="1030439"/>
          </a:xfrm>
        </p:spPr>
      </p:pic>
      <p:sp>
        <p:nvSpPr>
          <p:cNvPr id="2" name="Date Placeholder 1">
            <a:extLst>
              <a:ext uri="{FF2B5EF4-FFF2-40B4-BE49-F238E27FC236}">
                <a16:creationId xmlns:a16="http://schemas.microsoft.com/office/drawing/2014/main" id="{BF75D855-4F99-4212-ACCC-5FDA1414EA64}"/>
              </a:ext>
            </a:extLst>
          </p:cNvPr>
          <p:cNvSpPr>
            <a:spLocks noGrp="1"/>
          </p:cNvSpPr>
          <p:nvPr>
            <p:ph type="dt" sz="half" idx="11"/>
          </p:nvPr>
        </p:nvSpPr>
        <p:spPr/>
        <p:txBody>
          <a:bodyPr/>
          <a:lstStyle/>
          <a:p>
            <a:fld id="{A6EEC8B9-8A99-4AF2-BD57-BF17C022067D}" type="datetime1">
              <a:rPr lang="en-US" smtClean="0"/>
              <a:t>6/14/2024</a:t>
            </a:fld>
            <a:endParaRPr lang="en-US" dirty="0"/>
          </a:p>
        </p:txBody>
      </p:sp>
      <p:sp>
        <p:nvSpPr>
          <p:cNvPr id="3" name="Footer Placeholder 2">
            <a:extLst>
              <a:ext uri="{FF2B5EF4-FFF2-40B4-BE49-F238E27FC236}">
                <a16:creationId xmlns:a16="http://schemas.microsoft.com/office/drawing/2014/main" id="{8863152A-251D-42BB-96FE-4F3CC1897A1B}"/>
              </a:ext>
            </a:extLst>
          </p:cNvPr>
          <p:cNvSpPr>
            <a:spLocks noGrp="1"/>
          </p:cNvSpPr>
          <p:nvPr>
            <p:ph type="ftr" sz="quarter" idx="12"/>
          </p:nvPr>
        </p:nvSpPr>
        <p:spPr/>
        <p:txBody>
          <a:bodyPr/>
          <a:lstStyle/>
          <a:p>
            <a:r>
              <a:rPr lang="en-US"/>
              <a:t>Calorie burnt prediction system</a:t>
            </a:r>
            <a:endParaRPr lang="en-US" dirty="0"/>
          </a:p>
        </p:txBody>
      </p:sp>
      <p:sp>
        <p:nvSpPr>
          <p:cNvPr id="4" name="Slide Number Placeholder 3">
            <a:extLst>
              <a:ext uri="{FF2B5EF4-FFF2-40B4-BE49-F238E27FC236}">
                <a16:creationId xmlns:a16="http://schemas.microsoft.com/office/drawing/2014/main" id="{78232D9B-1ACD-4116-A9A2-21EDA7FA7446}"/>
              </a:ext>
            </a:extLst>
          </p:cNvPr>
          <p:cNvSpPr>
            <a:spLocks noGrp="1"/>
          </p:cNvSpPr>
          <p:nvPr>
            <p:ph type="sldNum" sz="quarter" idx="13"/>
          </p:nvPr>
        </p:nvSpPr>
        <p:spPr/>
        <p:txBody>
          <a:bodyPr/>
          <a:lstStyle/>
          <a:p>
            <a:fld id="{73B850FF-6169-4056-8077-06FFA93A5366}" type="slidenum">
              <a:rPr lang="en-US" smtClean="0"/>
              <a:pPr/>
              <a:t>5</a:t>
            </a:fld>
            <a:endParaRPr lang="en-US" dirty="0"/>
          </a:p>
        </p:txBody>
      </p:sp>
      <p:pic>
        <p:nvPicPr>
          <p:cNvPr id="5" name="Picture 4">
            <a:extLst>
              <a:ext uri="{FF2B5EF4-FFF2-40B4-BE49-F238E27FC236}">
                <a16:creationId xmlns:a16="http://schemas.microsoft.com/office/drawing/2014/main" id="{5EFA7B5A-3D81-2B34-9C45-155331E9672B}"/>
              </a:ext>
            </a:extLst>
          </p:cNvPr>
          <p:cNvPicPr>
            <a:picLocks noChangeAspect="1"/>
          </p:cNvPicPr>
          <p:nvPr/>
        </p:nvPicPr>
        <p:blipFill>
          <a:blip r:embed="rId4"/>
          <a:stretch>
            <a:fillRect/>
          </a:stretch>
        </p:blipFill>
        <p:spPr>
          <a:xfrm>
            <a:off x="6965343" y="1645920"/>
            <a:ext cx="4723074" cy="3713259"/>
          </a:xfrm>
          <a:prstGeom prst="rect">
            <a:avLst/>
          </a:prstGeom>
        </p:spPr>
      </p:pic>
    </p:spTree>
    <p:extLst>
      <p:ext uri="{BB962C8B-B14F-4D97-AF65-F5344CB8AC3E}">
        <p14:creationId xmlns:p14="http://schemas.microsoft.com/office/powerpoint/2010/main" val="1328270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BAD80-C35A-5523-7738-46EB49658C39}"/>
              </a:ext>
            </a:extLst>
          </p:cNvPr>
          <p:cNvSpPr>
            <a:spLocks noGrp="1"/>
          </p:cNvSpPr>
          <p:nvPr>
            <p:ph type="title"/>
          </p:nvPr>
        </p:nvSpPr>
        <p:spPr>
          <a:xfrm>
            <a:off x="1193437" y="224164"/>
            <a:ext cx="9795636" cy="944678"/>
          </a:xfrm>
        </p:spPr>
        <p:txBody>
          <a:bodyPr/>
          <a:lstStyle/>
          <a:p>
            <a:r>
              <a:rPr lang="en-IN" dirty="0"/>
              <a:t>Software &amp; Hardware Requirements</a:t>
            </a:r>
          </a:p>
        </p:txBody>
      </p:sp>
      <p:sp>
        <p:nvSpPr>
          <p:cNvPr id="3" name="Text Placeholder 2">
            <a:extLst>
              <a:ext uri="{FF2B5EF4-FFF2-40B4-BE49-F238E27FC236}">
                <a16:creationId xmlns:a16="http://schemas.microsoft.com/office/drawing/2014/main" id="{2294E550-DE46-5378-C795-C13D1765C673}"/>
              </a:ext>
            </a:extLst>
          </p:cNvPr>
          <p:cNvSpPr>
            <a:spLocks noGrp="1"/>
          </p:cNvSpPr>
          <p:nvPr>
            <p:ph type="body" sz="quarter" idx="13"/>
          </p:nvPr>
        </p:nvSpPr>
        <p:spPr>
          <a:xfrm>
            <a:off x="1258998" y="1371411"/>
            <a:ext cx="4756714" cy="597604"/>
          </a:xfrm>
        </p:spPr>
        <p:txBody>
          <a:bodyPr/>
          <a:lstStyle/>
          <a:p>
            <a:r>
              <a:rPr lang="en-IN" dirty="0"/>
              <a:t>Software</a:t>
            </a:r>
          </a:p>
        </p:txBody>
      </p:sp>
      <p:sp>
        <p:nvSpPr>
          <p:cNvPr id="4" name="Content Placeholder 3">
            <a:extLst>
              <a:ext uri="{FF2B5EF4-FFF2-40B4-BE49-F238E27FC236}">
                <a16:creationId xmlns:a16="http://schemas.microsoft.com/office/drawing/2014/main" id="{817BFBEA-7E79-FA1A-C07E-456107B72872}"/>
              </a:ext>
            </a:extLst>
          </p:cNvPr>
          <p:cNvSpPr>
            <a:spLocks noGrp="1"/>
          </p:cNvSpPr>
          <p:nvPr>
            <p:ph idx="1"/>
          </p:nvPr>
        </p:nvSpPr>
        <p:spPr>
          <a:xfrm>
            <a:off x="1195281" y="1669774"/>
            <a:ext cx="4745568" cy="4413614"/>
          </a:xfrm>
        </p:spPr>
        <p:txBody>
          <a:bodyPr>
            <a:noAutofit/>
          </a:bodyPr>
          <a:lstStyle/>
          <a:p>
            <a:pPr marL="0" indent="0">
              <a:buNone/>
            </a:pPr>
            <a:endParaRPr lang="en-IN" sz="1600" b="1" dirty="0"/>
          </a:p>
          <a:p>
            <a:r>
              <a:rPr lang="en-IN" sz="1600" b="1" dirty="0"/>
              <a:t>1. Python Programming Language Environment</a:t>
            </a:r>
          </a:p>
          <a:p>
            <a:r>
              <a:rPr lang="en-IN" sz="1600" b="1" dirty="0"/>
              <a:t>2. </a:t>
            </a:r>
            <a:r>
              <a:rPr lang="en-IN" sz="1600" b="1" dirty="0" err="1"/>
              <a:t>XGBoost</a:t>
            </a:r>
            <a:r>
              <a:rPr lang="en-IN" sz="1600" b="1" dirty="0"/>
              <a:t> Library</a:t>
            </a:r>
          </a:p>
          <a:p>
            <a:r>
              <a:rPr lang="en-IN" sz="1600" b="1" dirty="0"/>
              <a:t>3. Pandas for Data Manipulation</a:t>
            </a:r>
          </a:p>
          <a:p>
            <a:r>
              <a:rPr lang="en-IN" sz="1600" b="1" dirty="0"/>
              <a:t>4. NumPy for Numerical Operations</a:t>
            </a:r>
          </a:p>
          <a:p>
            <a:r>
              <a:rPr lang="en-IN" sz="1600" b="1" dirty="0"/>
              <a:t>6. Matplotlib or Seaborn for Visualization</a:t>
            </a:r>
          </a:p>
          <a:p>
            <a:r>
              <a:rPr lang="en-IN" sz="1600" b="1" dirty="0"/>
              <a:t>7. </a:t>
            </a:r>
            <a:r>
              <a:rPr lang="en-IN" sz="1600" b="1" dirty="0" err="1"/>
              <a:t>Jupyter</a:t>
            </a:r>
            <a:r>
              <a:rPr lang="en-IN" sz="1600" b="1" dirty="0"/>
              <a:t> Notebook or </a:t>
            </a:r>
            <a:r>
              <a:rPr lang="en-IN" sz="1600" b="1" dirty="0" err="1"/>
              <a:t>JupyterLab</a:t>
            </a:r>
            <a:r>
              <a:rPr lang="en-IN" sz="1600" b="1" dirty="0"/>
              <a:t> for Interactive Development</a:t>
            </a:r>
          </a:p>
          <a:p>
            <a:r>
              <a:rPr lang="en-IN" sz="1600" b="1" dirty="0"/>
              <a:t>8. Integrated Development Environment (IDE)</a:t>
            </a:r>
          </a:p>
          <a:p>
            <a:r>
              <a:rPr lang="en-IN" sz="1600" b="1" dirty="0"/>
              <a:t>9. Version Control System (Optional)</a:t>
            </a:r>
          </a:p>
          <a:p>
            <a:r>
              <a:rPr lang="en-IN" sz="1600" b="1" dirty="0"/>
              <a:t>10. Environment Management Tool (Optional)</a:t>
            </a:r>
          </a:p>
        </p:txBody>
      </p:sp>
      <p:sp>
        <p:nvSpPr>
          <p:cNvPr id="5" name="Text Placeholder 4">
            <a:extLst>
              <a:ext uri="{FF2B5EF4-FFF2-40B4-BE49-F238E27FC236}">
                <a16:creationId xmlns:a16="http://schemas.microsoft.com/office/drawing/2014/main" id="{55BED095-E977-DD49-704C-28204701EEF8}"/>
              </a:ext>
            </a:extLst>
          </p:cNvPr>
          <p:cNvSpPr>
            <a:spLocks noGrp="1"/>
          </p:cNvSpPr>
          <p:nvPr>
            <p:ph type="body" sz="quarter" idx="15"/>
          </p:nvPr>
        </p:nvSpPr>
        <p:spPr>
          <a:xfrm>
            <a:off x="6354931" y="1371411"/>
            <a:ext cx="4756714" cy="597604"/>
          </a:xfrm>
        </p:spPr>
        <p:txBody>
          <a:bodyPr/>
          <a:lstStyle/>
          <a:p>
            <a:r>
              <a:rPr lang="en-IN" dirty="0"/>
              <a:t>Hardware</a:t>
            </a:r>
          </a:p>
        </p:txBody>
      </p:sp>
      <p:sp>
        <p:nvSpPr>
          <p:cNvPr id="6" name="Content Placeholder 5">
            <a:extLst>
              <a:ext uri="{FF2B5EF4-FFF2-40B4-BE49-F238E27FC236}">
                <a16:creationId xmlns:a16="http://schemas.microsoft.com/office/drawing/2014/main" id="{01E298EF-C4BF-1DE2-D2C2-207CA2FE34E0}"/>
              </a:ext>
            </a:extLst>
          </p:cNvPr>
          <p:cNvSpPr>
            <a:spLocks noGrp="1"/>
          </p:cNvSpPr>
          <p:nvPr>
            <p:ph idx="14"/>
          </p:nvPr>
        </p:nvSpPr>
        <p:spPr>
          <a:xfrm>
            <a:off x="6251153" y="1884168"/>
            <a:ext cx="4745568" cy="3365605"/>
          </a:xfrm>
        </p:spPr>
        <p:txBody>
          <a:bodyPr>
            <a:noAutofit/>
          </a:bodyPr>
          <a:lstStyle/>
          <a:p>
            <a:pPr marL="0" indent="0">
              <a:buNone/>
            </a:pPr>
            <a:endParaRPr lang="en-US" sz="2000" b="1" dirty="0"/>
          </a:p>
          <a:p>
            <a:r>
              <a:rPr lang="en-US" sz="2000" b="1" dirty="0"/>
              <a:t>1. Processor (CPU)</a:t>
            </a:r>
          </a:p>
          <a:p>
            <a:r>
              <a:rPr lang="en-US" sz="2000" b="1" dirty="0"/>
              <a:t>2. Memory (RAM)</a:t>
            </a:r>
          </a:p>
          <a:p>
            <a:r>
              <a:rPr lang="en-US" sz="2000" b="1" dirty="0"/>
              <a:t>3. Storage</a:t>
            </a:r>
          </a:p>
          <a:p>
            <a:r>
              <a:rPr lang="en-US" sz="2000" b="1" dirty="0"/>
              <a:t>4. Graphics Processing Unit (GPU) (optional)</a:t>
            </a:r>
          </a:p>
          <a:p>
            <a:r>
              <a:rPr lang="en-US" sz="2000" b="1" dirty="0"/>
              <a:t>5. Operating System</a:t>
            </a:r>
          </a:p>
          <a:p>
            <a:r>
              <a:rPr lang="en-US" sz="2000" b="1" dirty="0"/>
              <a:t>6. Internet Connection</a:t>
            </a:r>
          </a:p>
          <a:p>
            <a:r>
              <a:rPr lang="en-US" sz="2000" b="1" dirty="0"/>
              <a:t>7. Miscellaneous</a:t>
            </a:r>
            <a:endParaRPr lang="en-IN" sz="2000" b="1" dirty="0"/>
          </a:p>
        </p:txBody>
      </p:sp>
      <p:sp>
        <p:nvSpPr>
          <p:cNvPr id="7" name="Date Placeholder 6">
            <a:extLst>
              <a:ext uri="{FF2B5EF4-FFF2-40B4-BE49-F238E27FC236}">
                <a16:creationId xmlns:a16="http://schemas.microsoft.com/office/drawing/2014/main" id="{272F5464-6FE1-7907-6B6C-6A16A9BE7645}"/>
              </a:ext>
            </a:extLst>
          </p:cNvPr>
          <p:cNvSpPr>
            <a:spLocks noGrp="1"/>
          </p:cNvSpPr>
          <p:nvPr>
            <p:ph type="dt" sz="half" idx="10"/>
          </p:nvPr>
        </p:nvSpPr>
        <p:spPr/>
        <p:txBody>
          <a:bodyPr/>
          <a:lstStyle/>
          <a:p>
            <a:fld id="{D3406FB2-92CF-4F1F-A801-D8F315DB4E6E}" type="datetime1">
              <a:rPr lang="en-US" smtClean="0"/>
              <a:t>6/14/2024</a:t>
            </a:fld>
            <a:endParaRPr lang="en-US" dirty="0"/>
          </a:p>
        </p:txBody>
      </p:sp>
      <p:sp>
        <p:nvSpPr>
          <p:cNvPr id="8" name="Footer Placeholder 7">
            <a:extLst>
              <a:ext uri="{FF2B5EF4-FFF2-40B4-BE49-F238E27FC236}">
                <a16:creationId xmlns:a16="http://schemas.microsoft.com/office/drawing/2014/main" id="{15A31E67-623D-3C67-FE23-626D04E18F39}"/>
              </a:ext>
            </a:extLst>
          </p:cNvPr>
          <p:cNvSpPr>
            <a:spLocks noGrp="1"/>
          </p:cNvSpPr>
          <p:nvPr>
            <p:ph type="ftr" sz="quarter" idx="11"/>
          </p:nvPr>
        </p:nvSpPr>
        <p:spPr/>
        <p:txBody>
          <a:bodyPr/>
          <a:lstStyle/>
          <a:p>
            <a:r>
              <a:rPr lang="en-US"/>
              <a:t>Calorie burnt prediction system</a:t>
            </a:r>
            <a:endParaRPr lang="en-US" dirty="0"/>
          </a:p>
        </p:txBody>
      </p:sp>
      <p:sp>
        <p:nvSpPr>
          <p:cNvPr id="9" name="Slide Number Placeholder 8">
            <a:extLst>
              <a:ext uri="{FF2B5EF4-FFF2-40B4-BE49-F238E27FC236}">
                <a16:creationId xmlns:a16="http://schemas.microsoft.com/office/drawing/2014/main" id="{1EF9B71F-A7C1-8F21-4E0E-D69EF34335AE}"/>
              </a:ext>
            </a:extLst>
          </p:cNvPr>
          <p:cNvSpPr>
            <a:spLocks noGrp="1"/>
          </p:cNvSpPr>
          <p:nvPr>
            <p:ph type="sldNum" sz="quarter" idx="12"/>
          </p:nvPr>
        </p:nvSpPr>
        <p:spPr/>
        <p:txBody>
          <a:bodyPr/>
          <a:lstStyle/>
          <a:p>
            <a:fld id="{73B850FF-6169-4056-8077-06FFA93A5366}" type="slidenum">
              <a:rPr lang="en-US" smtClean="0"/>
              <a:pPr/>
              <a:t>6</a:t>
            </a:fld>
            <a:endParaRPr lang="en-US" dirty="0"/>
          </a:p>
        </p:txBody>
      </p:sp>
    </p:spTree>
    <p:extLst>
      <p:ext uri="{BB962C8B-B14F-4D97-AF65-F5344CB8AC3E}">
        <p14:creationId xmlns:p14="http://schemas.microsoft.com/office/powerpoint/2010/main" val="4012110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A6247-9482-9188-DB95-769B118C1508}"/>
              </a:ext>
            </a:extLst>
          </p:cNvPr>
          <p:cNvSpPr>
            <a:spLocks noGrp="1"/>
          </p:cNvSpPr>
          <p:nvPr>
            <p:ph type="title"/>
          </p:nvPr>
        </p:nvSpPr>
        <p:spPr>
          <a:xfrm>
            <a:off x="169254" y="430595"/>
            <a:ext cx="10541153" cy="1086233"/>
          </a:xfrm>
        </p:spPr>
        <p:txBody>
          <a:bodyPr/>
          <a:lstStyle/>
          <a:p>
            <a:r>
              <a:rPr lang="en-IN" dirty="0"/>
              <a:t>Existing system</a:t>
            </a:r>
          </a:p>
        </p:txBody>
      </p:sp>
      <p:sp>
        <p:nvSpPr>
          <p:cNvPr id="3" name="Date Placeholder 2">
            <a:extLst>
              <a:ext uri="{FF2B5EF4-FFF2-40B4-BE49-F238E27FC236}">
                <a16:creationId xmlns:a16="http://schemas.microsoft.com/office/drawing/2014/main" id="{0C1F3E2B-A2D9-2D7F-906B-D6F685D07733}"/>
              </a:ext>
            </a:extLst>
          </p:cNvPr>
          <p:cNvSpPr>
            <a:spLocks noGrp="1"/>
          </p:cNvSpPr>
          <p:nvPr>
            <p:ph type="dt" sz="half" idx="10"/>
          </p:nvPr>
        </p:nvSpPr>
        <p:spPr/>
        <p:txBody>
          <a:bodyPr/>
          <a:lstStyle/>
          <a:p>
            <a:fld id="{8603285B-9660-4F2A-BCD4-DE3DFEF10872}" type="datetime1">
              <a:rPr lang="en-US" smtClean="0"/>
              <a:t>6/14/2024</a:t>
            </a:fld>
            <a:endParaRPr lang="en-US" dirty="0"/>
          </a:p>
        </p:txBody>
      </p:sp>
      <p:sp>
        <p:nvSpPr>
          <p:cNvPr id="4" name="Footer Placeholder 3">
            <a:extLst>
              <a:ext uri="{FF2B5EF4-FFF2-40B4-BE49-F238E27FC236}">
                <a16:creationId xmlns:a16="http://schemas.microsoft.com/office/drawing/2014/main" id="{AEEC6FED-D948-809B-FFC7-020A58F1D804}"/>
              </a:ext>
            </a:extLst>
          </p:cNvPr>
          <p:cNvSpPr>
            <a:spLocks noGrp="1"/>
          </p:cNvSpPr>
          <p:nvPr>
            <p:ph type="ftr" sz="quarter" idx="11"/>
          </p:nvPr>
        </p:nvSpPr>
        <p:spPr/>
        <p:txBody>
          <a:bodyPr/>
          <a:lstStyle/>
          <a:p>
            <a:r>
              <a:rPr lang="en-US"/>
              <a:t>Calorie burnt prediction system</a:t>
            </a:r>
            <a:endParaRPr lang="en-US" dirty="0"/>
          </a:p>
        </p:txBody>
      </p:sp>
      <p:sp>
        <p:nvSpPr>
          <p:cNvPr id="5" name="Slide Number Placeholder 4">
            <a:extLst>
              <a:ext uri="{FF2B5EF4-FFF2-40B4-BE49-F238E27FC236}">
                <a16:creationId xmlns:a16="http://schemas.microsoft.com/office/drawing/2014/main" id="{E74EFBD6-2D0D-2E32-542B-DBFCC3C3F5CC}"/>
              </a:ext>
            </a:extLst>
          </p:cNvPr>
          <p:cNvSpPr>
            <a:spLocks noGrp="1"/>
          </p:cNvSpPr>
          <p:nvPr>
            <p:ph type="sldNum" sz="quarter" idx="12"/>
          </p:nvPr>
        </p:nvSpPr>
        <p:spPr/>
        <p:txBody>
          <a:bodyPr/>
          <a:lstStyle/>
          <a:p>
            <a:fld id="{73B850FF-6169-4056-8077-06FFA93A5366}" type="slidenum">
              <a:rPr lang="en-US" smtClean="0"/>
              <a:pPr/>
              <a:t>7</a:t>
            </a:fld>
            <a:endParaRPr lang="en-US" dirty="0"/>
          </a:p>
        </p:txBody>
      </p:sp>
      <p:graphicFrame>
        <p:nvGraphicFramePr>
          <p:cNvPr id="7" name="Content Placeholder 6">
            <a:extLst>
              <a:ext uri="{FF2B5EF4-FFF2-40B4-BE49-F238E27FC236}">
                <a16:creationId xmlns:a16="http://schemas.microsoft.com/office/drawing/2014/main" id="{6A8A7F9A-0A46-A7D7-E351-BB8DEE59796A}"/>
              </a:ext>
            </a:extLst>
          </p:cNvPr>
          <p:cNvGraphicFramePr>
            <a:graphicFrameLocks noGrp="1"/>
          </p:cNvGraphicFramePr>
          <p:nvPr>
            <p:ph sz="quarter" idx="13"/>
          </p:nvPr>
        </p:nvGraphicFramePr>
        <p:xfrm>
          <a:off x="169255" y="1764689"/>
          <a:ext cx="5303894" cy="4321677"/>
        </p:xfrm>
        <a:graphic>
          <a:graphicData uri="http://schemas.openxmlformats.org/drawingml/2006/table">
            <a:tbl>
              <a:tblPr firstRow="1" bandRow="1">
                <a:tableStyleId>{5C22544A-7EE6-4342-B048-85BDC9FD1C3A}</a:tableStyleId>
              </a:tblPr>
              <a:tblGrid>
                <a:gridCol w="2915666">
                  <a:extLst>
                    <a:ext uri="{9D8B030D-6E8A-4147-A177-3AD203B41FA5}">
                      <a16:colId xmlns:a16="http://schemas.microsoft.com/office/drawing/2014/main" val="1371062037"/>
                    </a:ext>
                  </a:extLst>
                </a:gridCol>
                <a:gridCol w="2388228">
                  <a:extLst>
                    <a:ext uri="{9D8B030D-6E8A-4147-A177-3AD203B41FA5}">
                      <a16:colId xmlns:a16="http://schemas.microsoft.com/office/drawing/2014/main" val="2009969169"/>
                    </a:ext>
                  </a:extLst>
                </a:gridCol>
              </a:tblGrid>
              <a:tr h="744232">
                <a:tc>
                  <a:txBody>
                    <a:bodyPr/>
                    <a:lstStyle/>
                    <a:p>
                      <a:r>
                        <a:rPr lang="en-IN" dirty="0" err="1"/>
                        <a:t>Regresssions</a:t>
                      </a:r>
                      <a:endParaRPr lang="en-IN" dirty="0"/>
                    </a:p>
                  </a:txBody>
                  <a:tcPr/>
                </a:tc>
                <a:tc>
                  <a:txBody>
                    <a:bodyPr/>
                    <a:lstStyle/>
                    <a:p>
                      <a:r>
                        <a:rPr lang="en-IN" dirty="0"/>
                        <a:t>Mean absolute error</a:t>
                      </a:r>
                    </a:p>
                  </a:txBody>
                  <a:tcPr/>
                </a:tc>
                <a:extLst>
                  <a:ext uri="{0D108BD9-81ED-4DB2-BD59-A6C34878D82A}">
                    <a16:rowId xmlns:a16="http://schemas.microsoft.com/office/drawing/2014/main" val="1903247213"/>
                  </a:ext>
                </a:extLst>
              </a:tr>
              <a:tr h="715489">
                <a:tc>
                  <a:txBody>
                    <a:bodyPr/>
                    <a:lstStyle/>
                    <a:p>
                      <a:r>
                        <a:rPr lang="en-IN" dirty="0"/>
                        <a:t>Linear regression</a:t>
                      </a:r>
                    </a:p>
                  </a:txBody>
                  <a:tcPr/>
                </a:tc>
                <a:tc>
                  <a:txBody>
                    <a:bodyPr/>
                    <a:lstStyle/>
                    <a:p>
                      <a:r>
                        <a:rPr lang="en-IN" dirty="0"/>
                        <a:t>8.3851</a:t>
                      </a:r>
                    </a:p>
                  </a:txBody>
                  <a:tcPr/>
                </a:tc>
                <a:extLst>
                  <a:ext uri="{0D108BD9-81ED-4DB2-BD59-A6C34878D82A}">
                    <a16:rowId xmlns:a16="http://schemas.microsoft.com/office/drawing/2014/main" val="2385865557"/>
                  </a:ext>
                </a:extLst>
              </a:tr>
              <a:tr h="715489">
                <a:tc>
                  <a:txBody>
                    <a:bodyPr/>
                    <a:lstStyle/>
                    <a:p>
                      <a:r>
                        <a:rPr lang="en-IN" dirty="0"/>
                        <a:t>Decision tree regression</a:t>
                      </a:r>
                    </a:p>
                  </a:txBody>
                  <a:tcPr/>
                </a:tc>
                <a:tc>
                  <a:txBody>
                    <a:bodyPr/>
                    <a:lstStyle/>
                    <a:p>
                      <a:r>
                        <a:rPr lang="en-IN" dirty="0"/>
                        <a:t>3.343</a:t>
                      </a:r>
                    </a:p>
                  </a:txBody>
                  <a:tcPr/>
                </a:tc>
                <a:extLst>
                  <a:ext uri="{0D108BD9-81ED-4DB2-BD59-A6C34878D82A}">
                    <a16:rowId xmlns:a16="http://schemas.microsoft.com/office/drawing/2014/main" val="3708947513"/>
                  </a:ext>
                </a:extLst>
              </a:tr>
              <a:tr h="715489">
                <a:tc>
                  <a:txBody>
                    <a:bodyPr/>
                    <a:lstStyle/>
                    <a:p>
                      <a:r>
                        <a:rPr lang="en-IN" dirty="0"/>
                        <a:t>Random forest regression</a:t>
                      </a:r>
                    </a:p>
                  </a:txBody>
                  <a:tcPr/>
                </a:tc>
                <a:tc>
                  <a:txBody>
                    <a:bodyPr/>
                    <a:lstStyle/>
                    <a:p>
                      <a:r>
                        <a:rPr lang="en-IN" dirty="0"/>
                        <a:t>1.675</a:t>
                      </a:r>
                    </a:p>
                  </a:txBody>
                  <a:tcPr/>
                </a:tc>
                <a:extLst>
                  <a:ext uri="{0D108BD9-81ED-4DB2-BD59-A6C34878D82A}">
                    <a16:rowId xmlns:a16="http://schemas.microsoft.com/office/drawing/2014/main" val="2233750428"/>
                  </a:ext>
                </a:extLst>
              </a:tr>
              <a:tr h="715489">
                <a:tc>
                  <a:txBody>
                    <a:bodyPr/>
                    <a:lstStyle/>
                    <a:p>
                      <a:r>
                        <a:rPr lang="en-IN" dirty="0"/>
                        <a:t>Ada boost regression</a:t>
                      </a:r>
                    </a:p>
                  </a:txBody>
                  <a:tcPr/>
                </a:tc>
                <a:tc>
                  <a:txBody>
                    <a:bodyPr/>
                    <a:lstStyle/>
                    <a:p>
                      <a:r>
                        <a:rPr lang="en-IN" dirty="0"/>
                        <a:t>8.670</a:t>
                      </a:r>
                    </a:p>
                  </a:txBody>
                  <a:tcPr/>
                </a:tc>
                <a:extLst>
                  <a:ext uri="{0D108BD9-81ED-4DB2-BD59-A6C34878D82A}">
                    <a16:rowId xmlns:a16="http://schemas.microsoft.com/office/drawing/2014/main" val="1347925149"/>
                  </a:ext>
                </a:extLst>
              </a:tr>
              <a:tr h="715489">
                <a:tc>
                  <a:txBody>
                    <a:bodyPr/>
                    <a:lstStyle/>
                    <a:p>
                      <a:r>
                        <a:rPr lang="en-IN" dirty="0"/>
                        <a:t>SVR</a:t>
                      </a:r>
                    </a:p>
                  </a:txBody>
                  <a:tcPr/>
                </a:tc>
                <a:tc>
                  <a:txBody>
                    <a:bodyPr/>
                    <a:lstStyle/>
                    <a:p>
                      <a:r>
                        <a:rPr lang="en-IN" dirty="0"/>
                        <a:t>10.620</a:t>
                      </a:r>
                    </a:p>
                  </a:txBody>
                  <a:tcPr/>
                </a:tc>
                <a:extLst>
                  <a:ext uri="{0D108BD9-81ED-4DB2-BD59-A6C34878D82A}">
                    <a16:rowId xmlns:a16="http://schemas.microsoft.com/office/drawing/2014/main" val="1517820899"/>
                  </a:ext>
                </a:extLst>
              </a:tr>
            </a:tbl>
          </a:graphicData>
        </a:graphic>
      </p:graphicFrame>
      <p:pic>
        <p:nvPicPr>
          <p:cNvPr id="9" name="Picture 8">
            <a:extLst>
              <a:ext uri="{FF2B5EF4-FFF2-40B4-BE49-F238E27FC236}">
                <a16:creationId xmlns:a16="http://schemas.microsoft.com/office/drawing/2014/main" id="{967A181D-CCD6-0137-7307-BBECC728A4DF}"/>
              </a:ext>
            </a:extLst>
          </p:cNvPr>
          <p:cNvPicPr>
            <a:picLocks noChangeAspect="1"/>
          </p:cNvPicPr>
          <p:nvPr/>
        </p:nvPicPr>
        <p:blipFill>
          <a:blip r:embed="rId2"/>
          <a:stretch>
            <a:fillRect/>
          </a:stretch>
        </p:blipFill>
        <p:spPr>
          <a:xfrm>
            <a:off x="5796501" y="2051225"/>
            <a:ext cx="5939624" cy="3770727"/>
          </a:xfrm>
          <a:prstGeom prst="rect">
            <a:avLst/>
          </a:prstGeom>
        </p:spPr>
      </p:pic>
    </p:spTree>
    <p:extLst>
      <p:ext uri="{BB962C8B-B14F-4D97-AF65-F5344CB8AC3E}">
        <p14:creationId xmlns:p14="http://schemas.microsoft.com/office/powerpoint/2010/main" val="15735595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23EE5-CD93-8783-70E3-F3AC67A13022}"/>
              </a:ext>
            </a:extLst>
          </p:cNvPr>
          <p:cNvSpPr>
            <a:spLocks noGrp="1"/>
          </p:cNvSpPr>
          <p:nvPr>
            <p:ph type="title"/>
          </p:nvPr>
        </p:nvSpPr>
        <p:spPr>
          <a:xfrm>
            <a:off x="1198181" y="0"/>
            <a:ext cx="9988166" cy="922351"/>
          </a:xfrm>
        </p:spPr>
        <p:txBody>
          <a:bodyPr/>
          <a:lstStyle/>
          <a:p>
            <a:r>
              <a:rPr lang="en-IN" dirty="0"/>
              <a:t>Proposed system</a:t>
            </a:r>
          </a:p>
        </p:txBody>
      </p:sp>
      <p:sp>
        <p:nvSpPr>
          <p:cNvPr id="3" name="Date Placeholder 2">
            <a:extLst>
              <a:ext uri="{FF2B5EF4-FFF2-40B4-BE49-F238E27FC236}">
                <a16:creationId xmlns:a16="http://schemas.microsoft.com/office/drawing/2014/main" id="{A8E02788-7460-E16C-44D3-4F3BF15B090F}"/>
              </a:ext>
            </a:extLst>
          </p:cNvPr>
          <p:cNvSpPr>
            <a:spLocks noGrp="1"/>
          </p:cNvSpPr>
          <p:nvPr>
            <p:ph type="dt" sz="half" idx="10"/>
          </p:nvPr>
        </p:nvSpPr>
        <p:spPr/>
        <p:txBody>
          <a:bodyPr/>
          <a:lstStyle/>
          <a:p>
            <a:fld id="{D1137899-1AB1-4C02-BB7E-4159F9CE37DA}" type="datetime1">
              <a:rPr lang="en-US" smtClean="0"/>
              <a:t>6/14/2024</a:t>
            </a:fld>
            <a:endParaRPr lang="en-US" dirty="0"/>
          </a:p>
        </p:txBody>
      </p:sp>
      <p:sp>
        <p:nvSpPr>
          <p:cNvPr id="4" name="Footer Placeholder 3">
            <a:extLst>
              <a:ext uri="{FF2B5EF4-FFF2-40B4-BE49-F238E27FC236}">
                <a16:creationId xmlns:a16="http://schemas.microsoft.com/office/drawing/2014/main" id="{A96AD528-F4A5-BBD3-194D-C77E5367FDD6}"/>
              </a:ext>
            </a:extLst>
          </p:cNvPr>
          <p:cNvSpPr>
            <a:spLocks noGrp="1"/>
          </p:cNvSpPr>
          <p:nvPr>
            <p:ph type="ftr" sz="quarter" idx="11"/>
          </p:nvPr>
        </p:nvSpPr>
        <p:spPr/>
        <p:txBody>
          <a:bodyPr/>
          <a:lstStyle/>
          <a:p>
            <a:r>
              <a:rPr lang="en-US"/>
              <a:t>Calorie burnt prediction system</a:t>
            </a:r>
            <a:endParaRPr lang="en-US" dirty="0"/>
          </a:p>
        </p:txBody>
      </p:sp>
      <p:sp>
        <p:nvSpPr>
          <p:cNvPr id="5" name="Slide Number Placeholder 4">
            <a:extLst>
              <a:ext uri="{FF2B5EF4-FFF2-40B4-BE49-F238E27FC236}">
                <a16:creationId xmlns:a16="http://schemas.microsoft.com/office/drawing/2014/main" id="{4591D220-7676-1A8B-EB67-46FDAE7D92AE}"/>
              </a:ext>
            </a:extLst>
          </p:cNvPr>
          <p:cNvSpPr>
            <a:spLocks noGrp="1"/>
          </p:cNvSpPr>
          <p:nvPr>
            <p:ph type="sldNum" sz="quarter" idx="12"/>
          </p:nvPr>
        </p:nvSpPr>
        <p:spPr/>
        <p:txBody>
          <a:bodyPr/>
          <a:lstStyle/>
          <a:p>
            <a:fld id="{73B850FF-6169-4056-8077-06FFA93A5366}" type="slidenum">
              <a:rPr lang="en-US" smtClean="0"/>
              <a:pPr/>
              <a:t>8</a:t>
            </a:fld>
            <a:endParaRPr lang="en-US" dirty="0"/>
          </a:p>
        </p:txBody>
      </p:sp>
      <p:sp>
        <p:nvSpPr>
          <p:cNvPr id="6" name="Content Placeholder 5">
            <a:extLst>
              <a:ext uri="{FF2B5EF4-FFF2-40B4-BE49-F238E27FC236}">
                <a16:creationId xmlns:a16="http://schemas.microsoft.com/office/drawing/2014/main" id="{08A56B0F-1940-4375-0FEB-7A2B2F8948C5}"/>
              </a:ext>
            </a:extLst>
          </p:cNvPr>
          <p:cNvSpPr>
            <a:spLocks noGrp="1"/>
          </p:cNvSpPr>
          <p:nvPr>
            <p:ph sz="quarter" idx="13"/>
          </p:nvPr>
        </p:nvSpPr>
        <p:spPr>
          <a:xfrm>
            <a:off x="1" y="922352"/>
            <a:ext cx="11457830" cy="5433998"/>
          </a:xfrm>
        </p:spPr>
        <p:txBody>
          <a:bodyPr/>
          <a:lstStyle/>
          <a:p>
            <a:pPr algn="l">
              <a:buFont typeface="Arial" panose="020B0604020202020204" pitchFamily="34" charset="0"/>
              <a:buChar char="•"/>
            </a:pPr>
            <a:r>
              <a:rPr lang="en-US" sz="2400" b="1" i="0" dirty="0">
                <a:solidFill>
                  <a:srgbClr val="0D0D0D"/>
                </a:solidFill>
                <a:effectLst/>
                <a:latin typeface="Söhne"/>
              </a:rPr>
              <a:t>Objective</a:t>
            </a:r>
            <a:r>
              <a:rPr lang="en-US" sz="2400" b="0" i="0" dirty="0">
                <a:solidFill>
                  <a:srgbClr val="0D0D0D"/>
                </a:solidFill>
                <a:effectLst/>
                <a:latin typeface="Söhne"/>
              </a:rPr>
              <a:t>: Integrate </a:t>
            </a:r>
            <a:r>
              <a:rPr lang="en-US" sz="2400" b="0" i="0" dirty="0" err="1">
                <a:solidFill>
                  <a:srgbClr val="0D0D0D"/>
                </a:solidFill>
                <a:effectLst/>
                <a:latin typeface="Söhne"/>
              </a:rPr>
              <a:t>XGBoost</a:t>
            </a:r>
            <a:r>
              <a:rPr lang="en-US" sz="2400" b="0" i="0" dirty="0">
                <a:solidFill>
                  <a:srgbClr val="0D0D0D"/>
                </a:solidFill>
                <a:effectLst/>
                <a:latin typeface="Söhne"/>
              </a:rPr>
              <a:t> regressor into the Calories Burnt Prediction System (CBPS) for precise calorie expenditure estimation during physical activities.</a:t>
            </a:r>
          </a:p>
          <a:p>
            <a:pPr algn="l">
              <a:buFont typeface="Arial" panose="020B0604020202020204" pitchFamily="34" charset="0"/>
              <a:buChar char="•"/>
            </a:pPr>
            <a:r>
              <a:rPr lang="en-US" sz="2400" b="1" i="0" dirty="0">
                <a:solidFill>
                  <a:srgbClr val="0D0D0D"/>
                </a:solidFill>
                <a:effectLst/>
                <a:latin typeface="Söhne"/>
              </a:rPr>
              <a:t>Steps</a:t>
            </a:r>
            <a:r>
              <a:rPr lang="en-US" sz="2400" b="0" i="0" dirty="0">
                <a:solidFill>
                  <a:srgbClr val="0D0D0D"/>
                </a:solidFill>
                <a:effectLst/>
                <a:latin typeface="Söhne"/>
              </a:rPr>
              <a:t>:</a:t>
            </a:r>
          </a:p>
          <a:p>
            <a:pPr marL="742950" lvl="1" indent="-285750" algn="l">
              <a:buFont typeface="Arial" panose="020B0604020202020204" pitchFamily="34" charset="0"/>
              <a:buChar char="•"/>
            </a:pPr>
            <a:r>
              <a:rPr lang="en-US" b="0" i="0" dirty="0">
                <a:solidFill>
                  <a:srgbClr val="0D0D0D"/>
                </a:solidFill>
                <a:effectLst/>
                <a:latin typeface="Söhne"/>
              </a:rPr>
              <a:t>Data Collection &amp; Preprocessing</a:t>
            </a:r>
          </a:p>
          <a:p>
            <a:pPr marL="742950" lvl="1" indent="-285750" algn="l">
              <a:buFont typeface="Arial" panose="020B0604020202020204" pitchFamily="34" charset="0"/>
              <a:buChar char="•"/>
            </a:pPr>
            <a:r>
              <a:rPr lang="en-US" b="0" i="0" dirty="0">
                <a:solidFill>
                  <a:srgbClr val="0D0D0D"/>
                </a:solidFill>
                <a:effectLst/>
                <a:latin typeface="Söhne"/>
              </a:rPr>
              <a:t>Feature Engineering</a:t>
            </a:r>
          </a:p>
          <a:p>
            <a:pPr marL="742950" lvl="1" indent="-285750" algn="l">
              <a:buFont typeface="Arial" panose="020B0604020202020204" pitchFamily="34" charset="0"/>
              <a:buChar char="•"/>
            </a:pPr>
            <a:r>
              <a:rPr lang="en-US" b="0" i="0" dirty="0" err="1">
                <a:solidFill>
                  <a:srgbClr val="0D0D0D"/>
                </a:solidFill>
                <a:effectLst/>
                <a:latin typeface="Söhne"/>
              </a:rPr>
              <a:t>XGBoost</a:t>
            </a:r>
            <a:r>
              <a:rPr lang="en-US" b="0" i="0" dirty="0">
                <a:solidFill>
                  <a:srgbClr val="0D0D0D"/>
                </a:solidFill>
                <a:effectLst/>
                <a:latin typeface="Söhne"/>
              </a:rPr>
              <a:t> Model Training</a:t>
            </a:r>
          </a:p>
          <a:p>
            <a:pPr marL="742950" lvl="1" indent="-285750" algn="l">
              <a:buFont typeface="Arial" panose="020B0604020202020204" pitchFamily="34" charset="0"/>
              <a:buChar char="•"/>
            </a:pPr>
            <a:r>
              <a:rPr lang="en-US" b="0" i="0" dirty="0">
                <a:solidFill>
                  <a:srgbClr val="0D0D0D"/>
                </a:solidFill>
                <a:effectLst/>
                <a:latin typeface="Söhne"/>
              </a:rPr>
              <a:t>Real-Time Monitoring</a:t>
            </a:r>
          </a:p>
          <a:p>
            <a:pPr marL="742950" lvl="1" indent="-285750" algn="l">
              <a:buFont typeface="Arial" panose="020B0604020202020204" pitchFamily="34" charset="0"/>
              <a:buChar char="•"/>
            </a:pPr>
            <a:r>
              <a:rPr lang="en-US" b="0" i="0" dirty="0">
                <a:solidFill>
                  <a:srgbClr val="0D0D0D"/>
                </a:solidFill>
                <a:effectLst/>
                <a:latin typeface="Söhne"/>
              </a:rPr>
              <a:t>Validation &amp; Deployment</a:t>
            </a:r>
          </a:p>
          <a:p>
            <a:pPr algn="l">
              <a:buFont typeface="Arial" panose="020B0604020202020204" pitchFamily="34" charset="0"/>
              <a:buChar char="•"/>
            </a:pPr>
            <a:r>
              <a:rPr lang="en-US" sz="2400" b="1" i="0" dirty="0">
                <a:solidFill>
                  <a:srgbClr val="0D0D0D"/>
                </a:solidFill>
                <a:effectLst/>
                <a:latin typeface="Söhne"/>
              </a:rPr>
              <a:t>Benefits</a:t>
            </a:r>
            <a:r>
              <a:rPr lang="en-US" sz="2400" b="0" i="0" dirty="0">
                <a:solidFill>
                  <a:srgbClr val="0D0D0D"/>
                </a:solidFill>
                <a:effectLst/>
                <a:latin typeface="Söhne"/>
              </a:rPr>
              <a:t>:</a:t>
            </a:r>
          </a:p>
          <a:p>
            <a:pPr marL="742950" lvl="1" indent="-285750" algn="l">
              <a:buFont typeface="Arial" panose="020B0604020202020204" pitchFamily="34" charset="0"/>
              <a:buChar char="•"/>
            </a:pPr>
            <a:r>
              <a:rPr lang="en-US" b="0" i="0" dirty="0">
                <a:solidFill>
                  <a:srgbClr val="0D0D0D"/>
                </a:solidFill>
                <a:effectLst/>
                <a:latin typeface="Söhne"/>
              </a:rPr>
              <a:t>Empowers informed decision-making in fitness goals</a:t>
            </a:r>
          </a:p>
          <a:p>
            <a:pPr marL="742950" lvl="1" indent="-285750" algn="l">
              <a:buFont typeface="Arial" panose="020B0604020202020204" pitchFamily="34" charset="0"/>
              <a:buChar char="•"/>
            </a:pPr>
            <a:r>
              <a:rPr lang="en-US" b="0" i="0" dirty="0">
                <a:solidFill>
                  <a:srgbClr val="0D0D0D"/>
                </a:solidFill>
                <a:effectLst/>
                <a:latin typeface="Söhne"/>
              </a:rPr>
              <a:t>Enhances user engagement and motivation</a:t>
            </a:r>
          </a:p>
          <a:p>
            <a:pPr marL="742950" lvl="1" indent="-285750" algn="l">
              <a:buFont typeface="Arial" panose="020B0604020202020204" pitchFamily="34" charset="0"/>
              <a:buChar char="•"/>
            </a:pPr>
            <a:r>
              <a:rPr lang="en-US" b="0" i="0" dirty="0">
                <a:solidFill>
                  <a:srgbClr val="0D0D0D"/>
                </a:solidFill>
                <a:effectLst/>
                <a:latin typeface="Söhne"/>
              </a:rPr>
              <a:t>Facilitates proactive approach to well-being</a:t>
            </a:r>
          </a:p>
          <a:p>
            <a:endParaRPr lang="en-IN" sz="2400" dirty="0"/>
          </a:p>
        </p:txBody>
      </p:sp>
      <p:pic>
        <p:nvPicPr>
          <p:cNvPr id="7" name="Picture 6">
            <a:extLst>
              <a:ext uri="{FF2B5EF4-FFF2-40B4-BE49-F238E27FC236}">
                <a16:creationId xmlns:a16="http://schemas.microsoft.com/office/drawing/2014/main" id="{136B8F94-2BF6-C90D-E1EF-05C059C7905B}"/>
              </a:ext>
            </a:extLst>
          </p:cNvPr>
          <p:cNvPicPr>
            <a:picLocks noChangeAspect="1"/>
          </p:cNvPicPr>
          <p:nvPr/>
        </p:nvPicPr>
        <p:blipFill>
          <a:blip r:embed="rId2"/>
          <a:stretch>
            <a:fillRect/>
          </a:stretch>
        </p:blipFill>
        <p:spPr>
          <a:xfrm>
            <a:off x="7333939" y="1757433"/>
            <a:ext cx="4593109" cy="3763836"/>
          </a:xfrm>
          <a:prstGeom prst="rect">
            <a:avLst/>
          </a:prstGeom>
        </p:spPr>
      </p:pic>
    </p:spTree>
    <p:extLst>
      <p:ext uri="{BB962C8B-B14F-4D97-AF65-F5344CB8AC3E}">
        <p14:creationId xmlns:p14="http://schemas.microsoft.com/office/powerpoint/2010/main" val="5474850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2192635" cy="6858000"/>
          </a:xfrm>
          <a:custGeom>
            <a:avLst/>
            <a:gdLst/>
            <a:ahLst/>
            <a:cxnLst/>
            <a:rect l="l" t="t" r="r" b="b"/>
            <a:pathLst>
              <a:path w="12192635" h="6858000">
                <a:moveTo>
                  <a:pt x="12192114" y="0"/>
                </a:moveTo>
                <a:lnTo>
                  <a:pt x="0" y="0"/>
                </a:lnTo>
                <a:lnTo>
                  <a:pt x="0" y="6858000"/>
                </a:lnTo>
                <a:lnTo>
                  <a:pt x="12192114" y="6858000"/>
                </a:lnTo>
                <a:lnTo>
                  <a:pt x="12192114" y="0"/>
                </a:lnTo>
                <a:close/>
              </a:path>
            </a:pathLst>
          </a:custGeom>
          <a:solidFill>
            <a:srgbClr val="F2EFE8"/>
          </a:solidFill>
        </p:spPr>
        <p:txBody>
          <a:bodyPr wrap="square" lIns="0" tIns="0" rIns="0" bIns="0" rtlCol="0"/>
          <a:lstStyle/>
          <a:p>
            <a:endParaRPr/>
          </a:p>
        </p:txBody>
      </p:sp>
      <p:grpSp>
        <p:nvGrpSpPr>
          <p:cNvPr id="3" name="object 3"/>
          <p:cNvGrpSpPr/>
          <p:nvPr/>
        </p:nvGrpSpPr>
        <p:grpSpPr>
          <a:xfrm>
            <a:off x="6115" y="0"/>
            <a:ext cx="2209165" cy="3351529"/>
            <a:chOff x="6115" y="0"/>
            <a:chExt cx="2209165" cy="3351529"/>
          </a:xfrm>
        </p:grpSpPr>
        <p:sp>
          <p:nvSpPr>
            <p:cNvPr id="4" name="object 4"/>
            <p:cNvSpPr/>
            <p:nvPr/>
          </p:nvSpPr>
          <p:spPr>
            <a:xfrm>
              <a:off x="693324" y="0"/>
              <a:ext cx="1326515" cy="594995"/>
            </a:xfrm>
            <a:custGeom>
              <a:avLst/>
              <a:gdLst/>
              <a:ahLst/>
              <a:cxnLst/>
              <a:rect l="l" t="t" r="r" b="b"/>
              <a:pathLst>
                <a:path w="1326514" h="594995">
                  <a:moveTo>
                    <a:pt x="1325956" y="0"/>
                  </a:moveTo>
                  <a:lnTo>
                    <a:pt x="0" y="0"/>
                  </a:lnTo>
                  <a:lnTo>
                    <a:pt x="6876" y="68757"/>
                  </a:lnTo>
                  <a:lnTo>
                    <a:pt x="18417" y="115522"/>
                  </a:lnTo>
                  <a:lnTo>
                    <a:pt x="33280" y="160917"/>
                  </a:lnTo>
                  <a:lnTo>
                    <a:pt x="51330" y="204808"/>
                  </a:lnTo>
                  <a:lnTo>
                    <a:pt x="72431" y="247063"/>
                  </a:lnTo>
                  <a:lnTo>
                    <a:pt x="96447" y="287551"/>
                  </a:lnTo>
                  <a:lnTo>
                    <a:pt x="123243" y="326139"/>
                  </a:lnTo>
                  <a:lnTo>
                    <a:pt x="152684" y="362695"/>
                  </a:lnTo>
                  <a:lnTo>
                    <a:pt x="184632" y="397087"/>
                  </a:lnTo>
                  <a:lnTo>
                    <a:pt x="218953" y="429182"/>
                  </a:lnTo>
                  <a:lnTo>
                    <a:pt x="255511" y="458848"/>
                  </a:lnTo>
                  <a:lnTo>
                    <a:pt x="294170" y="485952"/>
                  </a:lnTo>
                  <a:lnTo>
                    <a:pt x="334794" y="510363"/>
                  </a:lnTo>
                  <a:lnTo>
                    <a:pt x="377248" y="531949"/>
                  </a:lnTo>
                  <a:lnTo>
                    <a:pt x="421396" y="550576"/>
                  </a:lnTo>
                  <a:lnTo>
                    <a:pt x="467102" y="566114"/>
                  </a:lnTo>
                  <a:lnTo>
                    <a:pt x="514230" y="578428"/>
                  </a:lnTo>
                  <a:lnTo>
                    <a:pt x="562646" y="587388"/>
                  </a:lnTo>
                  <a:lnTo>
                    <a:pt x="612212" y="592861"/>
                  </a:lnTo>
                  <a:lnTo>
                    <a:pt x="662793" y="594715"/>
                  </a:lnTo>
                  <a:lnTo>
                    <a:pt x="713427" y="592861"/>
                  </a:lnTo>
                  <a:lnTo>
                    <a:pt x="763035" y="587388"/>
                  </a:lnTo>
                  <a:lnTo>
                    <a:pt x="811482" y="578428"/>
                  </a:lnTo>
                  <a:lnTo>
                    <a:pt x="858633" y="566114"/>
                  </a:lnTo>
                  <a:lnTo>
                    <a:pt x="904356" y="550576"/>
                  </a:lnTo>
                  <a:lnTo>
                    <a:pt x="948514" y="531949"/>
                  </a:lnTo>
                  <a:lnTo>
                    <a:pt x="990974" y="510363"/>
                  </a:lnTo>
                  <a:lnTo>
                    <a:pt x="1031600" y="485952"/>
                  </a:lnTo>
                  <a:lnTo>
                    <a:pt x="1070260" y="458848"/>
                  </a:lnTo>
                  <a:lnTo>
                    <a:pt x="1106818" y="429182"/>
                  </a:lnTo>
                  <a:lnTo>
                    <a:pt x="1141140" y="397087"/>
                  </a:lnTo>
                  <a:lnTo>
                    <a:pt x="1173091" y="362695"/>
                  </a:lnTo>
                  <a:lnTo>
                    <a:pt x="1202537" y="326139"/>
                  </a:lnTo>
                  <a:lnTo>
                    <a:pt x="1229343" y="287551"/>
                  </a:lnTo>
                  <a:lnTo>
                    <a:pt x="1253376" y="247063"/>
                  </a:lnTo>
                  <a:lnTo>
                    <a:pt x="1274500" y="204808"/>
                  </a:lnTo>
                  <a:lnTo>
                    <a:pt x="1292582" y="160917"/>
                  </a:lnTo>
                  <a:lnTo>
                    <a:pt x="1307486" y="115522"/>
                  </a:lnTo>
                  <a:lnTo>
                    <a:pt x="1319079" y="68757"/>
                  </a:lnTo>
                  <a:lnTo>
                    <a:pt x="1325956" y="0"/>
                  </a:lnTo>
                  <a:close/>
                </a:path>
              </a:pathLst>
            </a:custGeom>
            <a:solidFill>
              <a:srgbClr val="FFFFFF"/>
            </a:solidFill>
          </p:spPr>
          <p:txBody>
            <a:bodyPr wrap="square" lIns="0" tIns="0" rIns="0" bIns="0" rtlCol="0"/>
            <a:lstStyle/>
            <a:p>
              <a:endParaRPr/>
            </a:p>
          </p:txBody>
        </p:sp>
        <p:sp>
          <p:nvSpPr>
            <p:cNvPr id="5" name="object 5"/>
            <p:cNvSpPr/>
            <p:nvPr/>
          </p:nvSpPr>
          <p:spPr>
            <a:xfrm>
              <a:off x="10794" y="15125"/>
              <a:ext cx="2199640" cy="3331845"/>
            </a:xfrm>
            <a:custGeom>
              <a:avLst/>
              <a:gdLst/>
              <a:ahLst/>
              <a:cxnLst/>
              <a:rect l="l" t="t" r="r" b="b"/>
              <a:pathLst>
                <a:path w="2199640" h="3331845">
                  <a:moveTo>
                    <a:pt x="8648" y="3331438"/>
                  </a:moveTo>
                  <a:lnTo>
                    <a:pt x="49349" y="3299616"/>
                  </a:lnTo>
                  <a:lnTo>
                    <a:pt x="89916" y="3267759"/>
                  </a:lnTo>
                  <a:lnTo>
                    <a:pt x="130349" y="3235699"/>
                  </a:lnTo>
                  <a:lnTo>
                    <a:pt x="170649" y="3203270"/>
                  </a:lnTo>
                  <a:lnTo>
                    <a:pt x="209088" y="3172062"/>
                  </a:lnTo>
                  <a:lnTo>
                    <a:pt x="247258" y="3140502"/>
                  </a:lnTo>
                  <a:lnTo>
                    <a:pt x="284995" y="3108448"/>
                  </a:lnTo>
                  <a:lnTo>
                    <a:pt x="322136" y="3075763"/>
                  </a:lnTo>
                  <a:lnTo>
                    <a:pt x="358519" y="3042308"/>
                  </a:lnTo>
                  <a:lnTo>
                    <a:pt x="393980" y="3007943"/>
                  </a:lnTo>
                  <a:lnTo>
                    <a:pt x="428357" y="2972529"/>
                  </a:lnTo>
                  <a:lnTo>
                    <a:pt x="461486" y="2935928"/>
                  </a:lnTo>
                  <a:lnTo>
                    <a:pt x="493204" y="2898000"/>
                  </a:lnTo>
                  <a:lnTo>
                    <a:pt x="517825" y="2866438"/>
                  </a:lnTo>
                  <a:lnTo>
                    <a:pt x="542480" y="2834811"/>
                  </a:lnTo>
                  <a:lnTo>
                    <a:pt x="567878" y="2803727"/>
                  </a:lnTo>
                  <a:lnTo>
                    <a:pt x="594728" y="2773794"/>
                  </a:lnTo>
                  <a:lnTo>
                    <a:pt x="635444" y="2735611"/>
                  </a:lnTo>
                  <a:lnTo>
                    <a:pt x="679640" y="2701343"/>
                  </a:lnTo>
                  <a:lnTo>
                    <a:pt x="726198" y="2669909"/>
                  </a:lnTo>
                  <a:lnTo>
                    <a:pt x="774001" y="2640228"/>
                  </a:lnTo>
                  <a:lnTo>
                    <a:pt x="819151" y="2613561"/>
                  </a:lnTo>
                  <a:lnTo>
                    <a:pt x="864767" y="2587670"/>
                  </a:lnTo>
                  <a:lnTo>
                    <a:pt x="910885" y="2562730"/>
                  </a:lnTo>
                  <a:lnTo>
                    <a:pt x="957538" y="2538912"/>
                  </a:lnTo>
                  <a:lnTo>
                    <a:pt x="1004760" y="2516390"/>
                  </a:lnTo>
                  <a:lnTo>
                    <a:pt x="1041912" y="2499331"/>
                  </a:lnTo>
                  <a:lnTo>
                    <a:pt x="1078926" y="2481968"/>
                  </a:lnTo>
                  <a:lnTo>
                    <a:pt x="1115129" y="2463189"/>
                  </a:lnTo>
                  <a:lnTo>
                    <a:pt x="1149845" y="2441879"/>
                  </a:lnTo>
                  <a:lnTo>
                    <a:pt x="1186512" y="2413611"/>
                  </a:lnTo>
                  <a:lnTo>
                    <a:pt x="1220177" y="2381800"/>
                  </a:lnTo>
                  <a:lnTo>
                    <a:pt x="1251347" y="2347359"/>
                  </a:lnTo>
                  <a:lnTo>
                    <a:pt x="1280528" y="2311196"/>
                  </a:lnTo>
                  <a:lnTo>
                    <a:pt x="1308903" y="2272529"/>
                  </a:lnTo>
                  <a:lnTo>
                    <a:pt x="1335754" y="2232811"/>
                  </a:lnTo>
                  <a:lnTo>
                    <a:pt x="1361145" y="2192136"/>
                  </a:lnTo>
                  <a:lnTo>
                    <a:pt x="1385138" y="2150599"/>
                  </a:lnTo>
                  <a:lnTo>
                    <a:pt x="1407797" y="2108293"/>
                  </a:lnTo>
                  <a:lnTo>
                    <a:pt x="1429184" y="2065312"/>
                  </a:lnTo>
                  <a:lnTo>
                    <a:pt x="1449362" y="2021751"/>
                  </a:lnTo>
                  <a:lnTo>
                    <a:pt x="1468284" y="1978021"/>
                  </a:lnTo>
                  <a:lnTo>
                    <a:pt x="1486261" y="1933819"/>
                  </a:lnTo>
                  <a:lnTo>
                    <a:pt x="1503429" y="1889213"/>
                  </a:lnTo>
                  <a:lnTo>
                    <a:pt x="1519923" y="1844268"/>
                  </a:lnTo>
                  <a:lnTo>
                    <a:pt x="1538007" y="1794141"/>
                  </a:lnTo>
                  <a:lnTo>
                    <a:pt x="1556351" y="1744084"/>
                  </a:lnTo>
                  <a:lnTo>
                    <a:pt x="1575635" y="1694467"/>
                  </a:lnTo>
                  <a:lnTo>
                    <a:pt x="1596538" y="1645659"/>
                  </a:lnTo>
                  <a:lnTo>
                    <a:pt x="1619740" y="1598031"/>
                  </a:lnTo>
                  <a:lnTo>
                    <a:pt x="1645920" y="1551952"/>
                  </a:lnTo>
                  <a:lnTo>
                    <a:pt x="1673555" y="1510465"/>
                  </a:lnTo>
                  <a:lnTo>
                    <a:pt x="1703431" y="1470618"/>
                  </a:lnTo>
                  <a:lnTo>
                    <a:pt x="1734846" y="1431891"/>
                  </a:lnTo>
                  <a:lnTo>
                    <a:pt x="1767101" y="1393765"/>
                  </a:lnTo>
                  <a:lnTo>
                    <a:pt x="1799495" y="1355718"/>
                  </a:lnTo>
                  <a:lnTo>
                    <a:pt x="1831327" y="1317231"/>
                  </a:lnTo>
                  <a:lnTo>
                    <a:pt x="1860150" y="1280089"/>
                  </a:lnTo>
                  <a:lnTo>
                    <a:pt x="1888045" y="1242196"/>
                  </a:lnTo>
                  <a:lnTo>
                    <a:pt x="1915161" y="1203702"/>
                  </a:lnTo>
                  <a:lnTo>
                    <a:pt x="1941647" y="1164757"/>
                  </a:lnTo>
                  <a:lnTo>
                    <a:pt x="1967653" y="1125512"/>
                  </a:lnTo>
                  <a:lnTo>
                    <a:pt x="1993328" y="1086116"/>
                  </a:lnTo>
                  <a:lnTo>
                    <a:pt x="2021648" y="1042609"/>
                  </a:lnTo>
                  <a:lnTo>
                    <a:pt x="2049390" y="998713"/>
                  </a:lnTo>
                  <a:lnTo>
                    <a:pt x="2076034" y="954219"/>
                  </a:lnTo>
                  <a:lnTo>
                    <a:pt x="2101058" y="908915"/>
                  </a:lnTo>
                  <a:lnTo>
                    <a:pt x="2123942" y="862590"/>
                  </a:lnTo>
                  <a:lnTo>
                    <a:pt x="2144166" y="815035"/>
                  </a:lnTo>
                  <a:lnTo>
                    <a:pt x="2159559" y="771712"/>
                  </a:lnTo>
                  <a:lnTo>
                    <a:pt x="2172288" y="727646"/>
                  </a:lnTo>
                  <a:lnTo>
                    <a:pt x="2182387" y="682904"/>
                  </a:lnTo>
                  <a:lnTo>
                    <a:pt x="2189886" y="637552"/>
                  </a:lnTo>
                  <a:lnTo>
                    <a:pt x="2194799" y="594773"/>
                  </a:lnTo>
                  <a:lnTo>
                    <a:pt x="2197854" y="551827"/>
                  </a:lnTo>
                  <a:lnTo>
                    <a:pt x="2199353" y="508815"/>
                  </a:lnTo>
                  <a:lnTo>
                    <a:pt x="2199601" y="465835"/>
                  </a:lnTo>
                  <a:lnTo>
                    <a:pt x="2198346" y="421526"/>
                  </a:lnTo>
                  <a:lnTo>
                    <a:pt x="2195198" y="377320"/>
                  </a:lnTo>
                  <a:lnTo>
                    <a:pt x="2189482" y="333451"/>
                  </a:lnTo>
                  <a:lnTo>
                    <a:pt x="2180526" y="290156"/>
                  </a:lnTo>
                  <a:lnTo>
                    <a:pt x="2152621" y="201534"/>
                  </a:lnTo>
                  <a:lnTo>
                    <a:pt x="2116850" y="106602"/>
                  </a:lnTo>
                  <a:lnTo>
                    <a:pt x="2086005" y="30908"/>
                  </a:lnTo>
                  <a:lnTo>
                    <a:pt x="2072881" y="0"/>
                  </a:lnTo>
                </a:path>
                <a:path w="2199640" h="3331845">
                  <a:moveTo>
                    <a:pt x="0" y="3075470"/>
                  </a:moveTo>
                  <a:lnTo>
                    <a:pt x="34777" y="3041954"/>
                  </a:lnTo>
                  <a:lnTo>
                    <a:pt x="73529" y="3003096"/>
                  </a:lnTo>
                  <a:lnTo>
                    <a:pt x="113146" y="2962025"/>
                  </a:lnTo>
                  <a:lnTo>
                    <a:pt x="150514" y="2921870"/>
                  </a:lnTo>
                  <a:lnTo>
                    <a:pt x="182524" y="2885757"/>
                  </a:lnTo>
                  <a:lnTo>
                    <a:pt x="213390" y="2847903"/>
                  </a:lnTo>
                  <a:lnTo>
                    <a:pt x="243081" y="2809134"/>
                  </a:lnTo>
                  <a:lnTo>
                    <a:pt x="272495" y="2770177"/>
                  </a:lnTo>
                  <a:lnTo>
                    <a:pt x="302531" y="2731756"/>
                  </a:lnTo>
                  <a:lnTo>
                    <a:pt x="334086" y="2694597"/>
                  </a:lnTo>
                  <a:lnTo>
                    <a:pt x="360434" y="2666827"/>
                  </a:lnTo>
                  <a:lnTo>
                    <a:pt x="387726" y="2639869"/>
                  </a:lnTo>
                  <a:lnTo>
                    <a:pt x="415287" y="2613183"/>
                  </a:lnTo>
                  <a:lnTo>
                    <a:pt x="442442" y="2586228"/>
                  </a:lnTo>
                  <a:lnTo>
                    <a:pt x="475841" y="2550890"/>
                  </a:lnTo>
                  <a:lnTo>
                    <a:pt x="508461" y="2514909"/>
                  </a:lnTo>
                  <a:lnTo>
                    <a:pt x="541013" y="2478859"/>
                  </a:lnTo>
                  <a:lnTo>
                    <a:pt x="574205" y="2443314"/>
                  </a:lnTo>
                  <a:lnTo>
                    <a:pt x="593608" y="2423557"/>
                  </a:lnTo>
                  <a:lnTo>
                    <a:pt x="613314" y="2404071"/>
                  </a:lnTo>
                  <a:lnTo>
                    <a:pt x="633087" y="2384586"/>
                  </a:lnTo>
                  <a:lnTo>
                    <a:pt x="652691" y="2364828"/>
                  </a:lnTo>
                  <a:lnTo>
                    <a:pt x="687882" y="2327677"/>
                  </a:lnTo>
                  <a:lnTo>
                    <a:pt x="722301" y="2289817"/>
                  </a:lnTo>
                  <a:lnTo>
                    <a:pt x="756112" y="2251484"/>
                  </a:lnTo>
                  <a:lnTo>
                    <a:pt x="789482" y="2212911"/>
                  </a:lnTo>
                  <a:lnTo>
                    <a:pt x="815663" y="2182660"/>
                  </a:lnTo>
                  <a:lnTo>
                    <a:pt x="841773" y="2152343"/>
                  </a:lnTo>
                  <a:lnTo>
                    <a:pt x="867747" y="2121891"/>
                  </a:lnTo>
                  <a:lnTo>
                    <a:pt x="893521" y="2091232"/>
                  </a:lnTo>
                  <a:lnTo>
                    <a:pt x="936499" y="2038364"/>
                  </a:lnTo>
                  <a:lnTo>
                    <a:pt x="977049" y="1983600"/>
                  </a:lnTo>
                  <a:lnTo>
                    <a:pt x="1004377" y="1943114"/>
                  </a:lnTo>
                  <a:lnTo>
                    <a:pt x="1030066" y="1901750"/>
                  </a:lnTo>
                  <a:lnTo>
                    <a:pt x="1054546" y="1859749"/>
                  </a:lnTo>
                  <a:lnTo>
                    <a:pt x="1078250" y="1817352"/>
                  </a:lnTo>
                  <a:lnTo>
                    <a:pt x="1101610" y="1774799"/>
                  </a:lnTo>
                  <a:lnTo>
                    <a:pt x="1137111" y="1709458"/>
                  </a:lnTo>
                  <a:lnTo>
                    <a:pt x="1171803" y="1644116"/>
                  </a:lnTo>
                  <a:lnTo>
                    <a:pt x="1187915" y="1613002"/>
                  </a:lnTo>
                  <a:lnTo>
                    <a:pt x="1204296" y="1582058"/>
                  </a:lnTo>
                  <a:lnTo>
                    <a:pt x="1240561" y="1522437"/>
                  </a:lnTo>
                  <a:lnTo>
                    <a:pt x="1269210" y="1485041"/>
                  </a:lnTo>
                  <a:lnTo>
                    <a:pt x="1300226" y="1449717"/>
                  </a:lnTo>
                  <a:lnTo>
                    <a:pt x="1332866" y="1415775"/>
                  </a:lnTo>
                  <a:lnTo>
                    <a:pt x="1366387" y="1382524"/>
                  </a:lnTo>
                  <a:lnTo>
                    <a:pt x="1400048" y="1349273"/>
                  </a:lnTo>
                  <a:lnTo>
                    <a:pt x="1428192" y="1320717"/>
                  </a:lnTo>
                  <a:lnTo>
                    <a:pt x="1456204" y="1291991"/>
                  </a:lnTo>
                  <a:lnTo>
                    <a:pt x="1484487" y="1263468"/>
                  </a:lnTo>
                  <a:lnTo>
                    <a:pt x="1513446" y="1235519"/>
                  </a:lnTo>
                  <a:lnTo>
                    <a:pt x="1550733" y="1202126"/>
                  </a:lnTo>
                  <a:lnTo>
                    <a:pt x="1588460" y="1169273"/>
                  </a:lnTo>
                  <a:lnTo>
                    <a:pt x="1625579" y="1135882"/>
                  </a:lnTo>
                  <a:lnTo>
                    <a:pt x="1661045" y="1100874"/>
                  </a:lnTo>
                  <a:lnTo>
                    <a:pt x="1698390" y="1058878"/>
                  </a:lnTo>
                  <a:lnTo>
                    <a:pt x="1733270" y="1014923"/>
                  </a:lnTo>
                  <a:lnTo>
                    <a:pt x="1766598" y="969754"/>
                  </a:lnTo>
                  <a:lnTo>
                    <a:pt x="1799285" y="924115"/>
                  </a:lnTo>
                  <a:lnTo>
                    <a:pt x="1835689" y="872142"/>
                  </a:lnTo>
                  <a:lnTo>
                    <a:pt x="1869122" y="818273"/>
                  </a:lnTo>
                  <a:lnTo>
                    <a:pt x="1899726" y="754465"/>
                  </a:lnTo>
                  <a:lnTo>
                    <a:pt x="1926005" y="689038"/>
                  </a:lnTo>
                  <a:lnTo>
                    <a:pt x="1938230" y="658288"/>
                  </a:lnTo>
                  <a:lnTo>
                    <a:pt x="1960785" y="596389"/>
                  </a:lnTo>
                  <a:lnTo>
                    <a:pt x="1973054" y="547548"/>
                  </a:lnTo>
                  <a:lnTo>
                    <a:pt x="1978926" y="495350"/>
                  </a:lnTo>
                  <a:lnTo>
                    <a:pt x="1977565" y="450121"/>
                  </a:lnTo>
                  <a:lnTo>
                    <a:pt x="1971816" y="405398"/>
                  </a:lnTo>
                  <a:lnTo>
                    <a:pt x="1961612" y="361553"/>
                  </a:lnTo>
                  <a:lnTo>
                    <a:pt x="1946884" y="318960"/>
                  </a:lnTo>
                  <a:lnTo>
                    <a:pt x="1886989" y="214596"/>
                  </a:lnTo>
                  <a:lnTo>
                    <a:pt x="1805765" y="111012"/>
                  </a:lnTo>
                  <a:lnTo>
                    <a:pt x="1734261" y="31662"/>
                  </a:lnTo>
                  <a:lnTo>
                    <a:pt x="1703527" y="0"/>
                  </a:lnTo>
                </a:path>
                <a:path w="2199640" h="3331845">
                  <a:moveTo>
                    <a:pt x="1149121" y="0"/>
                  </a:moveTo>
                  <a:lnTo>
                    <a:pt x="1187370" y="81578"/>
                  </a:lnTo>
                  <a:lnTo>
                    <a:pt x="1212604" y="133391"/>
                  </a:lnTo>
                  <a:lnTo>
                    <a:pt x="1238803" y="178521"/>
                  </a:lnTo>
                  <a:lnTo>
                    <a:pt x="1267595" y="205994"/>
                  </a:lnTo>
                  <a:lnTo>
                    <a:pt x="1320587" y="246885"/>
                  </a:lnTo>
                  <a:lnTo>
                    <a:pt x="1357862" y="275195"/>
                  </a:lnTo>
                  <a:lnTo>
                    <a:pt x="1394558" y="304106"/>
                  </a:lnTo>
                  <a:lnTo>
                    <a:pt x="1429994" y="334277"/>
                  </a:lnTo>
                  <a:lnTo>
                    <a:pt x="1463491" y="366368"/>
                  </a:lnTo>
                  <a:lnTo>
                    <a:pt x="1494370" y="401040"/>
                  </a:lnTo>
                  <a:lnTo>
                    <a:pt x="1526642" y="445579"/>
                  </a:lnTo>
                  <a:lnTo>
                    <a:pt x="1552773" y="493598"/>
                  </a:lnTo>
                  <a:lnTo>
                    <a:pt x="1571210" y="544654"/>
                  </a:lnTo>
                  <a:lnTo>
                    <a:pt x="1580400" y="598309"/>
                  </a:lnTo>
                  <a:lnTo>
                    <a:pt x="1579328" y="651104"/>
                  </a:lnTo>
                  <a:lnTo>
                    <a:pt x="1569650" y="702849"/>
                  </a:lnTo>
                  <a:lnTo>
                    <a:pt x="1553018" y="753175"/>
                  </a:lnTo>
                  <a:lnTo>
                    <a:pt x="1531086" y="801712"/>
                  </a:lnTo>
                  <a:lnTo>
                    <a:pt x="1505277" y="848092"/>
                  </a:lnTo>
                  <a:lnTo>
                    <a:pt x="1475824" y="891941"/>
                  </a:lnTo>
                  <a:lnTo>
                    <a:pt x="1442591" y="932888"/>
                  </a:lnTo>
                  <a:lnTo>
                    <a:pt x="1405445" y="970559"/>
                  </a:lnTo>
                  <a:lnTo>
                    <a:pt x="1366107" y="1003153"/>
                  </a:lnTo>
                  <a:lnTo>
                    <a:pt x="1324040" y="1032070"/>
                  </a:lnTo>
                  <a:lnTo>
                    <a:pt x="1279745" y="1057679"/>
                  </a:lnTo>
                  <a:lnTo>
                    <a:pt x="1233728" y="1080350"/>
                  </a:lnTo>
                  <a:lnTo>
                    <a:pt x="1187729" y="1099794"/>
                  </a:lnTo>
                  <a:lnTo>
                    <a:pt x="1141428" y="1118155"/>
                  </a:lnTo>
                  <a:lnTo>
                    <a:pt x="1095465" y="1137054"/>
                  </a:lnTo>
                  <a:lnTo>
                    <a:pt x="1050480" y="1158112"/>
                  </a:lnTo>
                  <a:lnTo>
                    <a:pt x="989193" y="1195103"/>
                  </a:lnTo>
                  <a:lnTo>
                    <a:pt x="936002" y="1242352"/>
                  </a:lnTo>
                  <a:lnTo>
                    <a:pt x="912182" y="1273229"/>
                  </a:lnTo>
                  <a:lnTo>
                    <a:pt x="892040" y="1306571"/>
                  </a:lnTo>
                  <a:lnTo>
                    <a:pt x="874800" y="1341734"/>
                  </a:lnTo>
                  <a:lnTo>
                    <a:pt x="859688" y="1378077"/>
                  </a:lnTo>
                  <a:lnTo>
                    <a:pt x="842470" y="1424343"/>
                  </a:lnTo>
                  <a:lnTo>
                    <a:pt x="826701" y="1471182"/>
                  </a:lnTo>
                  <a:lnTo>
                    <a:pt x="811944" y="1518357"/>
                  </a:lnTo>
                  <a:lnTo>
                    <a:pt x="797763" y="1565630"/>
                  </a:lnTo>
                  <a:lnTo>
                    <a:pt x="786712" y="1602623"/>
                  </a:lnTo>
                  <a:lnTo>
                    <a:pt x="775762" y="1639614"/>
                  </a:lnTo>
                  <a:lnTo>
                    <a:pt x="765014" y="1676605"/>
                  </a:lnTo>
                  <a:lnTo>
                    <a:pt x="754570" y="1713598"/>
                  </a:lnTo>
                  <a:lnTo>
                    <a:pt x="742969" y="1756606"/>
                  </a:lnTo>
                  <a:lnTo>
                    <a:pt x="730894" y="1799548"/>
                  </a:lnTo>
                  <a:lnTo>
                    <a:pt x="717605" y="1842085"/>
                  </a:lnTo>
                  <a:lnTo>
                    <a:pt x="702360" y="1883879"/>
                  </a:lnTo>
                  <a:lnTo>
                    <a:pt x="683703" y="1926178"/>
                  </a:lnTo>
                  <a:lnTo>
                    <a:pt x="662717" y="1967395"/>
                  </a:lnTo>
                  <a:lnTo>
                    <a:pt x="640045" y="2007802"/>
                  </a:lnTo>
                  <a:lnTo>
                    <a:pt x="616331" y="2047671"/>
                  </a:lnTo>
                  <a:lnTo>
                    <a:pt x="579740" y="2107072"/>
                  </a:lnTo>
                  <a:lnTo>
                    <a:pt x="541807" y="2165388"/>
                  </a:lnTo>
                  <a:lnTo>
                    <a:pt x="511462" y="2209048"/>
                  </a:lnTo>
                  <a:lnTo>
                    <a:pt x="479977" y="2251827"/>
                  </a:lnTo>
                  <a:lnTo>
                    <a:pt x="447249" y="2293620"/>
                  </a:lnTo>
                  <a:lnTo>
                    <a:pt x="413173" y="2334324"/>
                  </a:lnTo>
                  <a:lnTo>
                    <a:pt x="377647" y="2373833"/>
                  </a:lnTo>
                  <a:lnTo>
                    <a:pt x="345096" y="2407852"/>
                  </a:lnTo>
                  <a:lnTo>
                    <a:pt x="311902" y="2441063"/>
                  </a:lnTo>
                  <a:lnTo>
                    <a:pt x="278370" y="2473870"/>
                  </a:lnTo>
                  <a:lnTo>
                    <a:pt x="244805" y="2506675"/>
                  </a:lnTo>
                  <a:lnTo>
                    <a:pt x="216034" y="2535140"/>
                  </a:lnTo>
                  <a:lnTo>
                    <a:pt x="187432" y="2563775"/>
                  </a:lnTo>
                  <a:lnTo>
                    <a:pt x="158898" y="2592480"/>
                  </a:lnTo>
                  <a:lnTo>
                    <a:pt x="130327" y="2621153"/>
                  </a:lnTo>
                  <a:lnTo>
                    <a:pt x="101380" y="2650260"/>
                  </a:lnTo>
                  <a:lnTo>
                    <a:pt x="72364" y="2679298"/>
                  </a:lnTo>
                  <a:lnTo>
                    <a:pt x="43348" y="2708333"/>
                  </a:lnTo>
                  <a:lnTo>
                    <a:pt x="14401" y="2737434"/>
                  </a:lnTo>
                </a:path>
                <a:path w="2199640" h="3331845">
                  <a:moveTo>
                    <a:pt x="0" y="2645270"/>
                  </a:moveTo>
                  <a:lnTo>
                    <a:pt x="24728" y="2620788"/>
                  </a:lnTo>
                  <a:lnTo>
                    <a:pt x="57118" y="2589035"/>
                  </a:lnTo>
                  <a:lnTo>
                    <a:pt x="94965" y="2552073"/>
                  </a:lnTo>
                  <a:lnTo>
                    <a:pt x="136065" y="2511964"/>
                  </a:lnTo>
                  <a:lnTo>
                    <a:pt x="178214" y="2470771"/>
                  </a:lnTo>
                  <a:lnTo>
                    <a:pt x="219206" y="2430555"/>
                  </a:lnTo>
                  <a:lnTo>
                    <a:pt x="256839" y="2393379"/>
                  </a:lnTo>
                  <a:lnTo>
                    <a:pt x="288907" y="2361304"/>
                  </a:lnTo>
                  <a:lnTo>
                    <a:pt x="347640" y="2299712"/>
                  </a:lnTo>
                  <a:lnTo>
                    <a:pt x="381312" y="2262301"/>
                  </a:lnTo>
                  <a:lnTo>
                    <a:pt x="414004" y="2224030"/>
                  </a:lnTo>
                  <a:lnTo>
                    <a:pt x="445495" y="2184768"/>
                  </a:lnTo>
                  <a:lnTo>
                    <a:pt x="475566" y="2144386"/>
                  </a:lnTo>
                  <a:lnTo>
                    <a:pt x="503999" y="2102751"/>
                  </a:lnTo>
                  <a:lnTo>
                    <a:pt x="528836" y="2062624"/>
                  </a:lnTo>
                  <a:lnTo>
                    <a:pt x="551843" y="2021488"/>
                  </a:lnTo>
                  <a:lnTo>
                    <a:pt x="572989" y="1979410"/>
                  </a:lnTo>
                  <a:lnTo>
                    <a:pt x="592244" y="1936462"/>
                  </a:lnTo>
                  <a:lnTo>
                    <a:pt x="609580" y="1892712"/>
                  </a:lnTo>
                  <a:lnTo>
                    <a:pt x="624967" y="1848230"/>
                  </a:lnTo>
                  <a:lnTo>
                    <a:pt x="639663" y="1798085"/>
                  </a:lnTo>
                  <a:lnTo>
                    <a:pt x="652292" y="1747399"/>
                  </a:lnTo>
                  <a:lnTo>
                    <a:pt x="663347" y="1696291"/>
                  </a:lnTo>
                  <a:lnTo>
                    <a:pt x="673318" y="1644881"/>
                  </a:lnTo>
                  <a:lnTo>
                    <a:pt x="682698" y="1593290"/>
                  </a:lnTo>
                  <a:lnTo>
                    <a:pt x="691978" y="1541636"/>
                  </a:lnTo>
                  <a:lnTo>
                    <a:pt x="701649" y="1490040"/>
                  </a:lnTo>
                  <a:lnTo>
                    <a:pt x="711343" y="1441516"/>
                  </a:lnTo>
                  <a:lnTo>
                    <a:pt x="721745" y="1393113"/>
                  </a:lnTo>
                  <a:lnTo>
                    <a:pt x="732700" y="1344779"/>
                  </a:lnTo>
                  <a:lnTo>
                    <a:pt x="744053" y="1296464"/>
                  </a:lnTo>
                  <a:lnTo>
                    <a:pt x="755650" y="1248117"/>
                  </a:lnTo>
                  <a:lnTo>
                    <a:pt x="769143" y="1193605"/>
                  </a:lnTo>
                  <a:lnTo>
                    <a:pt x="784491" y="1139801"/>
                  </a:lnTo>
                  <a:lnTo>
                    <a:pt x="803688" y="1087685"/>
                  </a:lnTo>
                  <a:lnTo>
                    <a:pt x="828725" y="1038237"/>
                  </a:lnTo>
                  <a:lnTo>
                    <a:pt x="866392" y="987883"/>
                  </a:lnTo>
                  <a:lnTo>
                    <a:pt x="916203" y="950760"/>
                  </a:lnTo>
                  <a:lnTo>
                    <a:pt x="965328" y="934382"/>
                  </a:lnTo>
                  <a:lnTo>
                    <a:pt x="1017320" y="928841"/>
                  </a:lnTo>
                  <a:lnTo>
                    <a:pt x="1070865" y="928226"/>
                  </a:lnTo>
                  <a:lnTo>
                    <a:pt x="1124648" y="926630"/>
                  </a:lnTo>
                  <a:lnTo>
                    <a:pt x="1163805" y="921890"/>
                  </a:lnTo>
                  <a:lnTo>
                    <a:pt x="1201953" y="912728"/>
                  </a:lnTo>
                  <a:lnTo>
                    <a:pt x="1238348" y="898639"/>
                  </a:lnTo>
                  <a:lnTo>
                    <a:pt x="1272247" y="879119"/>
                  </a:lnTo>
                  <a:lnTo>
                    <a:pt x="1306871" y="849540"/>
                  </a:lnTo>
                  <a:lnTo>
                    <a:pt x="1334612" y="813954"/>
                  </a:lnTo>
                  <a:lnTo>
                    <a:pt x="1354659" y="773507"/>
                  </a:lnTo>
                  <a:lnTo>
                    <a:pt x="1366202" y="729348"/>
                  </a:lnTo>
                  <a:lnTo>
                    <a:pt x="1368613" y="700933"/>
                  </a:lnTo>
                  <a:lnTo>
                    <a:pt x="1367107" y="672652"/>
                  </a:lnTo>
                  <a:lnTo>
                    <a:pt x="1351800" y="618108"/>
                  </a:lnTo>
                  <a:lnTo>
                    <a:pt x="1309771" y="556059"/>
                  </a:lnTo>
                  <a:lnTo>
                    <a:pt x="1253159" y="505078"/>
                  </a:lnTo>
                  <a:lnTo>
                    <a:pt x="1214234" y="476661"/>
                  </a:lnTo>
                  <a:lnTo>
                    <a:pt x="1173649" y="450807"/>
                  </a:lnTo>
                  <a:lnTo>
                    <a:pt x="1131510" y="427517"/>
                  </a:lnTo>
                  <a:lnTo>
                    <a:pt x="1087920" y="406793"/>
                  </a:lnTo>
                  <a:lnTo>
                    <a:pt x="1035538" y="384697"/>
                  </a:lnTo>
                  <a:lnTo>
                    <a:pt x="983391" y="362602"/>
                  </a:lnTo>
                  <a:lnTo>
                    <a:pt x="933470" y="337133"/>
                  </a:lnTo>
                  <a:lnTo>
                    <a:pt x="887768" y="304914"/>
                  </a:lnTo>
                  <a:lnTo>
                    <a:pt x="839301" y="248437"/>
                  </a:lnTo>
                  <a:lnTo>
                    <a:pt x="820801" y="179273"/>
                  </a:lnTo>
                  <a:lnTo>
                    <a:pt x="837219" y="134861"/>
                  </a:lnTo>
                  <a:lnTo>
                    <a:pt x="871928" y="75058"/>
                  </a:lnTo>
                  <a:lnTo>
                    <a:pt x="906365" y="22544"/>
                  </a:lnTo>
                  <a:lnTo>
                    <a:pt x="921969" y="0"/>
                  </a:lnTo>
                </a:path>
                <a:path w="2199640" h="3331845">
                  <a:moveTo>
                    <a:pt x="15125" y="528827"/>
                  </a:moveTo>
                  <a:lnTo>
                    <a:pt x="56341" y="531401"/>
                  </a:lnTo>
                  <a:lnTo>
                    <a:pt x="104852" y="536703"/>
                  </a:lnTo>
                  <a:lnTo>
                    <a:pt x="155507" y="544355"/>
                  </a:lnTo>
                  <a:lnTo>
                    <a:pt x="203155" y="553976"/>
                  </a:lnTo>
                  <a:lnTo>
                    <a:pt x="242646" y="565188"/>
                  </a:lnTo>
                  <a:lnTo>
                    <a:pt x="282276" y="580712"/>
                  </a:lnTo>
                  <a:lnTo>
                    <a:pt x="320184" y="599170"/>
                  </a:lnTo>
                  <a:lnTo>
                    <a:pt x="355594" y="621337"/>
                  </a:lnTo>
                  <a:lnTo>
                    <a:pt x="387730" y="647992"/>
                  </a:lnTo>
                  <a:lnTo>
                    <a:pt x="433938" y="706226"/>
                  </a:lnTo>
                  <a:lnTo>
                    <a:pt x="465848" y="773633"/>
                  </a:lnTo>
                  <a:lnTo>
                    <a:pt x="477680" y="813276"/>
                  </a:lnTo>
                  <a:lnTo>
                    <a:pt x="486005" y="853730"/>
                  </a:lnTo>
                  <a:lnTo>
                    <a:pt x="491360" y="894725"/>
                  </a:lnTo>
                  <a:lnTo>
                    <a:pt x="494284" y="935989"/>
                  </a:lnTo>
                  <a:lnTo>
                    <a:pt x="495356" y="986791"/>
                  </a:lnTo>
                  <a:lnTo>
                    <a:pt x="494475" y="1037643"/>
                  </a:lnTo>
                  <a:lnTo>
                    <a:pt x="492627" y="1088511"/>
                  </a:lnTo>
                  <a:lnTo>
                    <a:pt x="490795" y="1139359"/>
                  </a:lnTo>
                  <a:lnTo>
                    <a:pt x="489966" y="1190155"/>
                  </a:lnTo>
                  <a:lnTo>
                    <a:pt x="490943" y="1238099"/>
                  </a:lnTo>
                  <a:lnTo>
                    <a:pt x="493168" y="1285979"/>
                  </a:lnTo>
                  <a:lnTo>
                    <a:pt x="496036" y="1333821"/>
                  </a:lnTo>
                  <a:lnTo>
                    <a:pt x="498942" y="1381650"/>
                  </a:lnTo>
                  <a:lnTo>
                    <a:pt x="501281" y="1429491"/>
                  </a:lnTo>
                  <a:lnTo>
                    <a:pt x="502449" y="1477368"/>
                  </a:lnTo>
                  <a:lnTo>
                    <a:pt x="501840" y="1525308"/>
                  </a:lnTo>
                  <a:lnTo>
                    <a:pt x="498846" y="1574380"/>
                  </a:lnTo>
                  <a:lnTo>
                    <a:pt x="493791" y="1623279"/>
                  </a:lnTo>
                  <a:lnTo>
                    <a:pt x="486913" y="1671972"/>
                  </a:lnTo>
                  <a:lnTo>
                    <a:pt x="478447" y="1720430"/>
                  </a:lnTo>
                  <a:lnTo>
                    <a:pt x="468808" y="1767844"/>
                  </a:lnTo>
                  <a:lnTo>
                    <a:pt x="457520" y="1814888"/>
                  </a:lnTo>
                  <a:lnTo>
                    <a:pt x="444274" y="1861325"/>
                  </a:lnTo>
                  <a:lnTo>
                    <a:pt x="428764" y="1906917"/>
                  </a:lnTo>
                  <a:lnTo>
                    <a:pt x="409661" y="1954316"/>
                  </a:lnTo>
                  <a:lnTo>
                    <a:pt x="387778" y="2000407"/>
                  </a:lnTo>
                  <a:lnTo>
                    <a:pt x="363335" y="2045198"/>
                  </a:lnTo>
                  <a:lnTo>
                    <a:pt x="336553" y="2088700"/>
                  </a:lnTo>
                  <a:lnTo>
                    <a:pt x="307650" y="2130923"/>
                  </a:lnTo>
                  <a:lnTo>
                    <a:pt x="276847" y="2171877"/>
                  </a:lnTo>
                  <a:lnTo>
                    <a:pt x="239184" y="2218683"/>
                  </a:lnTo>
                  <a:lnTo>
                    <a:pt x="204073" y="2259620"/>
                  </a:lnTo>
                  <a:lnTo>
                    <a:pt x="169831" y="2296355"/>
                  </a:lnTo>
                  <a:lnTo>
                    <a:pt x="134777" y="2330560"/>
                  </a:lnTo>
                  <a:lnTo>
                    <a:pt x="97229" y="2363902"/>
                  </a:lnTo>
                  <a:lnTo>
                    <a:pt x="55505" y="2398052"/>
                  </a:lnTo>
                  <a:lnTo>
                    <a:pt x="7924" y="2434678"/>
                  </a:lnTo>
                </a:path>
                <a:path w="2199640" h="3331845">
                  <a:moveTo>
                    <a:pt x="10807" y="658075"/>
                  </a:moveTo>
                  <a:lnTo>
                    <a:pt x="57139" y="657351"/>
                  </a:lnTo>
                  <a:lnTo>
                    <a:pt x="107691" y="663071"/>
                  </a:lnTo>
                  <a:lnTo>
                    <a:pt x="156959" y="674933"/>
                  </a:lnTo>
                  <a:lnTo>
                    <a:pt x="199440" y="692632"/>
                  </a:lnTo>
                  <a:lnTo>
                    <a:pt x="243780" y="722331"/>
                  </a:lnTo>
                  <a:lnTo>
                    <a:pt x="281974" y="759053"/>
                  </a:lnTo>
                  <a:lnTo>
                    <a:pt x="312744" y="801985"/>
                  </a:lnTo>
                  <a:lnTo>
                    <a:pt x="334810" y="850315"/>
                  </a:lnTo>
                  <a:lnTo>
                    <a:pt x="346577" y="896745"/>
                  </a:lnTo>
                  <a:lnTo>
                    <a:pt x="351914" y="944086"/>
                  </a:lnTo>
                  <a:lnTo>
                    <a:pt x="352852" y="992108"/>
                  </a:lnTo>
                  <a:lnTo>
                    <a:pt x="351419" y="1040580"/>
                  </a:lnTo>
                  <a:lnTo>
                    <a:pt x="349648" y="1089273"/>
                  </a:lnTo>
                  <a:lnTo>
                    <a:pt x="349567" y="1137958"/>
                  </a:lnTo>
                  <a:lnTo>
                    <a:pt x="353099" y="1190644"/>
                  </a:lnTo>
                  <a:lnTo>
                    <a:pt x="359777" y="1242966"/>
                  </a:lnTo>
                  <a:lnTo>
                    <a:pt x="368254" y="1295080"/>
                  </a:lnTo>
                  <a:lnTo>
                    <a:pt x="377179" y="1347143"/>
                  </a:lnTo>
                  <a:lnTo>
                    <a:pt x="385203" y="1399311"/>
                  </a:lnTo>
                  <a:lnTo>
                    <a:pt x="390944" y="1446946"/>
                  </a:lnTo>
                  <a:lnTo>
                    <a:pt x="395027" y="1494755"/>
                  </a:lnTo>
                  <a:lnTo>
                    <a:pt x="397175" y="1542650"/>
                  </a:lnTo>
                  <a:lnTo>
                    <a:pt x="397113" y="1590545"/>
                  </a:lnTo>
                  <a:lnTo>
                    <a:pt x="394563" y="1638350"/>
                  </a:lnTo>
                  <a:lnTo>
                    <a:pt x="388555" y="1690396"/>
                  </a:lnTo>
                  <a:lnTo>
                    <a:pt x="379333" y="1741939"/>
                  </a:lnTo>
                  <a:lnTo>
                    <a:pt x="367139" y="1792912"/>
                  </a:lnTo>
                  <a:lnTo>
                    <a:pt x="352217" y="1843246"/>
                  </a:lnTo>
                  <a:lnTo>
                    <a:pt x="334810" y="1892871"/>
                  </a:lnTo>
                  <a:lnTo>
                    <a:pt x="316506" y="1938824"/>
                  </a:lnTo>
                  <a:lnTo>
                    <a:pt x="296393" y="1984017"/>
                  </a:lnTo>
                  <a:lnTo>
                    <a:pt x="274280" y="2028231"/>
                  </a:lnTo>
                  <a:lnTo>
                    <a:pt x="249977" y="2071244"/>
                  </a:lnTo>
                  <a:lnTo>
                    <a:pt x="223295" y="2112837"/>
                  </a:lnTo>
                  <a:lnTo>
                    <a:pt x="194043" y="2152789"/>
                  </a:lnTo>
                  <a:lnTo>
                    <a:pt x="163221" y="2188459"/>
                  </a:lnTo>
                  <a:lnTo>
                    <a:pt x="122583" y="2231042"/>
                  </a:lnTo>
                  <a:lnTo>
                    <a:pt x="77951" y="2275266"/>
                  </a:lnTo>
                  <a:lnTo>
                    <a:pt x="35149" y="2315861"/>
                  </a:lnTo>
                  <a:lnTo>
                    <a:pt x="0" y="2347556"/>
                  </a:lnTo>
                </a:path>
                <a:path w="2199640" h="3331845">
                  <a:moveTo>
                    <a:pt x="12242" y="866152"/>
                  </a:moveTo>
                  <a:lnTo>
                    <a:pt x="74837" y="874658"/>
                  </a:lnTo>
                  <a:lnTo>
                    <a:pt x="126365" y="906119"/>
                  </a:lnTo>
                  <a:lnTo>
                    <a:pt x="147245" y="956468"/>
                  </a:lnTo>
                  <a:lnTo>
                    <a:pt x="153009" y="1013028"/>
                  </a:lnTo>
                  <a:lnTo>
                    <a:pt x="156018" y="1051027"/>
                  </a:lnTo>
                  <a:lnTo>
                    <a:pt x="166221" y="1126487"/>
                  </a:lnTo>
                  <a:lnTo>
                    <a:pt x="173888" y="1163878"/>
                  </a:lnTo>
                  <a:lnTo>
                    <a:pt x="186259" y="1209863"/>
                  </a:lnTo>
                  <a:lnTo>
                    <a:pt x="200807" y="1255209"/>
                  </a:lnTo>
                  <a:lnTo>
                    <a:pt x="216082" y="1300315"/>
                  </a:lnTo>
                  <a:lnTo>
                    <a:pt x="230631" y="1345579"/>
                  </a:lnTo>
                  <a:lnTo>
                    <a:pt x="243001" y="1391399"/>
                  </a:lnTo>
                  <a:lnTo>
                    <a:pt x="252996" y="1441567"/>
                  </a:lnTo>
                  <a:lnTo>
                    <a:pt x="260286" y="1492554"/>
                  </a:lnTo>
                  <a:lnTo>
                    <a:pt x="266256" y="1547213"/>
                  </a:lnTo>
                  <a:lnTo>
                    <a:pt x="270233" y="1602041"/>
                  </a:lnTo>
                  <a:lnTo>
                    <a:pt x="271577" y="1656936"/>
                  </a:lnTo>
                  <a:lnTo>
                    <a:pt x="269646" y="1711794"/>
                  </a:lnTo>
                  <a:lnTo>
                    <a:pt x="264066" y="1765597"/>
                  </a:lnTo>
                  <a:lnTo>
                    <a:pt x="254478" y="1818724"/>
                  </a:lnTo>
                  <a:lnTo>
                    <a:pt x="240588" y="1870761"/>
                  </a:lnTo>
                  <a:lnTo>
                    <a:pt x="222103" y="1921294"/>
                  </a:lnTo>
                  <a:lnTo>
                    <a:pt x="198729" y="1969909"/>
                  </a:lnTo>
                  <a:lnTo>
                    <a:pt x="158991" y="2033139"/>
                  </a:lnTo>
                  <a:lnTo>
                    <a:pt x="113042" y="2092312"/>
                  </a:lnTo>
                  <a:lnTo>
                    <a:pt x="85263" y="2127104"/>
                  </a:lnTo>
                  <a:lnTo>
                    <a:pt x="66830" y="2151668"/>
                  </a:lnTo>
                  <a:lnTo>
                    <a:pt x="46573" y="2174276"/>
                  </a:lnTo>
                  <a:lnTo>
                    <a:pt x="13322" y="2203195"/>
                  </a:lnTo>
                </a:path>
              </a:pathLst>
            </a:custGeom>
            <a:ln w="9359">
              <a:solidFill>
                <a:srgbClr val="4B4CE5"/>
              </a:solidFill>
              <a:prstDash val="sysDash"/>
            </a:ln>
          </p:spPr>
          <p:txBody>
            <a:bodyPr wrap="square" lIns="0" tIns="0" rIns="0" bIns="0" rtlCol="0"/>
            <a:lstStyle/>
            <a:p>
              <a:endParaRPr/>
            </a:p>
          </p:txBody>
        </p:sp>
      </p:grpSp>
      <p:grpSp>
        <p:nvGrpSpPr>
          <p:cNvPr id="6" name="object 6"/>
          <p:cNvGrpSpPr/>
          <p:nvPr/>
        </p:nvGrpSpPr>
        <p:grpSpPr>
          <a:xfrm>
            <a:off x="7980476" y="3272034"/>
            <a:ext cx="4217035" cy="3591560"/>
            <a:chOff x="7980476" y="3272034"/>
            <a:chExt cx="4217035" cy="3591560"/>
          </a:xfrm>
        </p:grpSpPr>
        <p:sp>
          <p:nvSpPr>
            <p:cNvPr id="7" name="object 7"/>
            <p:cNvSpPr/>
            <p:nvPr/>
          </p:nvSpPr>
          <p:spPr>
            <a:xfrm>
              <a:off x="10439285" y="6178676"/>
              <a:ext cx="1482725" cy="680085"/>
            </a:xfrm>
            <a:custGeom>
              <a:avLst/>
              <a:gdLst/>
              <a:ahLst/>
              <a:cxnLst/>
              <a:rect l="l" t="t" r="r" b="b"/>
              <a:pathLst>
                <a:path w="1482725" h="680084">
                  <a:moveTo>
                    <a:pt x="741235" y="0"/>
                  </a:moveTo>
                  <a:lnTo>
                    <a:pt x="692332" y="1572"/>
                  </a:lnTo>
                  <a:lnTo>
                    <a:pt x="644263" y="6226"/>
                  </a:lnTo>
                  <a:lnTo>
                    <a:pt x="597125" y="13863"/>
                  </a:lnTo>
                  <a:lnTo>
                    <a:pt x="551016" y="24388"/>
                  </a:lnTo>
                  <a:lnTo>
                    <a:pt x="506034" y="37703"/>
                  </a:lnTo>
                  <a:lnTo>
                    <a:pt x="462277" y="53712"/>
                  </a:lnTo>
                  <a:lnTo>
                    <a:pt x="419841" y="72318"/>
                  </a:lnTo>
                  <a:lnTo>
                    <a:pt x="378825" y="93424"/>
                  </a:lnTo>
                  <a:lnTo>
                    <a:pt x="339325" y="116934"/>
                  </a:lnTo>
                  <a:lnTo>
                    <a:pt x="301440" y="142750"/>
                  </a:lnTo>
                  <a:lnTo>
                    <a:pt x="265268" y="170776"/>
                  </a:lnTo>
                  <a:lnTo>
                    <a:pt x="230905" y="200916"/>
                  </a:lnTo>
                  <a:lnTo>
                    <a:pt x="198449" y="233071"/>
                  </a:lnTo>
                  <a:lnTo>
                    <a:pt x="167998" y="267147"/>
                  </a:lnTo>
                  <a:lnTo>
                    <a:pt x="139650" y="303045"/>
                  </a:lnTo>
                  <a:lnTo>
                    <a:pt x="113502" y="340669"/>
                  </a:lnTo>
                  <a:lnTo>
                    <a:pt x="89652" y="379922"/>
                  </a:lnTo>
                  <a:lnTo>
                    <a:pt x="68196" y="420708"/>
                  </a:lnTo>
                  <a:lnTo>
                    <a:pt x="49234" y="462930"/>
                  </a:lnTo>
                  <a:lnTo>
                    <a:pt x="32862" y="506491"/>
                  </a:lnTo>
                  <a:lnTo>
                    <a:pt x="19178" y="551294"/>
                  </a:lnTo>
                  <a:lnTo>
                    <a:pt x="8280" y="597242"/>
                  </a:lnTo>
                  <a:lnTo>
                    <a:pt x="0" y="679678"/>
                  </a:lnTo>
                  <a:lnTo>
                    <a:pt x="1482471" y="679678"/>
                  </a:lnTo>
                  <a:lnTo>
                    <a:pt x="1474190" y="597242"/>
                  </a:lnTo>
                  <a:lnTo>
                    <a:pt x="1463290" y="551294"/>
                  </a:lnTo>
                  <a:lnTo>
                    <a:pt x="1449605" y="506491"/>
                  </a:lnTo>
                  <a:lnTo>
                    <a:pt x="1433232" y="462930"/>
                  </a:lnTo>
                  <a:lnTo>
                    <a:pt x="1414269" y="420708"/>
                  </a:lnTo>
                  <a:lnTo>
                    <a:pt x="1392813" y="379922"/>
                  </a:lnTo>
                  <a:lnTo>
                    <a:pt x="1368962" y="340669"/>
                  </a:lnTo>
                  <a:lnTo>
                    <a:pt x="1342814" y="303045"/>
                  </a:lnTo>
                  <a:lnTo>
                    <a:pt x="1314466" y="267147"/>
                  </a:lnTo>
                  <a:lnTo>
                    <a:pt x="1284015" y="233071"/>
                  </a:lnTo>
                  <a:lnTo>
                    <a:pt x="1251560" y="200916"/>
                  </a:lnTo>
                  <a:lnTo>
                    <a:pt x="1217198" y="170776"/>
                  </a:lnTo>
                  <a:lnTo>
                    <a:pt x="1181025" y="142750"/>
                  </a:lnTo>
                  <a:lnTo>
                    <a:pt x="1143141" y="116934"/>
                  </a:lnTo>
                  <a:lnTo>
                    <a:pt x="1103642" y="93424"/>
                  </a:lnTo>
                  <a:lnTo>
                    <a:pt x="1062626" y="72318"/>
                  </a:lnTo>
                  <a:lnTo>
                    <a:pt x="1020191" y="53712"/>
                  </a:lnTo>
                  <a:lnTo>
                    <a:pt x="976434" y="37703"/>
                  </a:lnTo>
                  <a:lnTo>
                    <a:pt x="931453" y="24388"/>
                  </a:lnTo>
                  <a:lnTo>
                    <a:pt x="885344" y="13863"/>
                  </a:lnTo>
                  <a:lnTo>
                    <a:pt x="838207" y="6226"/>
                  </a:lnTo>
                  <a:lnTo>
                    <a:pt x="790138" y="1572"/>
                  </a:lnTo>
                  <a:lnTo>
                    <a:pt x="741235" y="0"/>
                  </a:lnTo>
                  <a:close/>
                </a:path>
              </a:pathLst>
            </a:custGeom>
            <a:solidFill>
              <a:srgbClr val="FFFFFF"/>
            </a:solidFill>
          </p:spPr>
          <p:txBody>
            <a:bodyPr wrap="square" lIns="0" tIns="0" rIns="0" bIns="0" rtlCol="0"/>
            <a:lstStyle/>
            <a:p>
              <a:endParaRPr/>
            </a:p>
          </p:txBody>
        </p:sp>
        <p:sp>
          <p:nvSpPr>
            <p:cNvPr id="8" name="object 8"/>
            <p:cNvSpPr/>
            <p:nvPr/>
          </p:nvSpPr>
          <p:spPr>
            <a:xfrm>
              <a:off x="8662682" y="3276714"/>
              <a:ext cx="3529965" cy="3582035"/>
            </a:xfrm>
            <a:custGeom>
              <a:avLst/>
              <a:gdLst/>
              <a:ahLst/>
              <a:cxnLst/>
              <a:rect l="l" t="t" r="r" b="b"/>
              <a:pathLst>
                <a:path w="3529965" h="3582034">
                  <a:moveTo>
                    <a:pt x="0" y="3565804"/>
                  </a:moveTo>
                  <a:lnTo>
                    <a:pt x="32170" y="3519454"/>
                  </a:lnTo>
                  <a:lnTo>
                    <a:pt x="70561" y="3477971"/>
                  </a:lnTo>
                  <a:lnTo>
                    <a:pt x="107280" y="3442751"/>
                  </a:lnTo>
                  <a:lnTo>
                    <a:pt x="141261" y="3404902"/>
                  </a:lnTo>
                  <a:lnTo>
                    <a:pt x="173243" y="3365153"/>
                  </a:lnTo>
                  <a:lnTo>
                    <a:pt x="203966" y="3324234"/>
                  </a:lnTo>
                  <a:lnTo>
                    <a:pt x="234169" y="3282873"/>
                  </a:lnTo>
                  <a:lnTo>
                    <a:pt x="264591" y="3241802"/>
                  </a:lnTo>
                  <a:lnTo>
                    <a:pt x="297969" y="3198651"/>
                  </a:lnTo>
                  <a:lnTo>
                    <a:pt x="332322" y="3156307"/>
                  </a:lnTo>
                  <a:lnTo>
                    <a:pt x="367820" y="3115041"/>
                  </a:lnTo>
                  <a:lnTo>
                    <a:pt x="404634" y="3075127"/>
                  </a:lnTo>
                  <a:lnTo>
                    <a:pt x="440135" y="3039417"/>
                  </a:lnTo>
                  <a:lnTo>
                    <a:pt x="476951" y="3005194"/>
                  </a:lnTo>
                  <a:lnTo>
                    <a:pt x="515048" y="2972457"/>
                  </a:lnTo>
                  <a:lnTo>
                    <a:pt x="554393" y="2941205"/>
                  </a:lnTo>
                  <a:lnTo>
                    <a:pt x="598174" y="2909042"/>
                  </a:lnTo>
                  <a:lnTo>
                    <a:pt x="642927" y="2878168"/>
                  </a:lnTo>
                  <a:lnTo>
                    <a:pt x="688360" y="2848192"/>
                  </a:lnTo>
                  <a:lnTo>
                    <a:pt x="734184" y="2818725"/>
                  </a:lnTo>
                  <a:lnTo>
                    <a:pt x="780108" y="2789378"/>
                  </a:lnTo>
                  <a:lnTo>
                    <a:pt x="825842" y="2759760"/>
                  </a:lnTo>
                  <a:lnTo>
                    <a:pt x="870611" y="2729606"/>
                  </a:lnTo>
                  <a:lnTo>
                    <a:pt x="915119" y="2698896"/>
                  </a:lnTo>
                  <a:lnTo>
                    <a:pt x="959454" y="2667856"/>
                  </a:lnTo>
                  <a:lnTo>
                    <a:pt x="1003703" y="2636710"/>
                  </a:lnTo>
                  <a:lnTo>
                    <a:pt x="1047953" y="2605684"/>
                  </a:lnTo>
                  <a:lnTo>
                    <a:pt x="1085448" y="2579628"/>
                  </a:lnTo>
                  <a:lnTo>
                    <a:pt x="1123359" y="2554056"/>
                  </a:lnTo>
                  <a:lnTo>
                    <a:pt x="1161926" y="2529452"/>
                  </a:lnTo>
                  <a:lnTo>
                    <a:pt x="1201391" y="2506300"/>
                  </a:lnTo>
                  <a:lnTo>
                    <a:pt x="1241996" y="2485085"/>
                  </a:lnTo>
                  <a:lnTo>
                    <a:pt x="1286186" y="2465403"/>
                  </a:lnTo>
                  <a:lnTo>
                    <a:pt x="1331725" y="2449401"/>
                  </a:lnTo>
                  <a:lnTo>
                    <a:pt x="1378477" y="2438461"/>
                  </a:lnTo>
                  <a:lnTo>
                    <a:pt x="1426311" y="2433967"/>
                  </a:lnTo>
                  <a:lnTo>
                    <a:pt x="1461025" y="2435215"/>
                  </a:lnTo>
                  <a:lnTo>
                    <a:pt x="1495569" y="2439368"/>
                  </a:lnTo>
                  <a:lnTo>
                    <a:pt x="1530044" y="2445411"/>
                  </a:lnTo>
                  <a:lnTo>
                    <a:pt x="1564551" y="2452331"/>
                  </a:lnTo>
                  <a:lnTo>
                    <a:pt x="1593994" y="2458054"/>
                  </a:lnTo>
                  <a:lnTo>
                    <a:pt x="1653147" y="2468023"/>
                  </a:lnTo>
                  <a:lnTo>
                    <a:pt x="1709296" y="2474863"/>
                  </a:lnTo>
                  <a:lnTo>
                    <a:pt x="1735734" y="2476179"/>
                  </a:lnTo>
                  <a:lnTo>
                    <a:pt x="1762172" y="2475470"/>
                  </a:lnTo>
                  <a:lnTo>
                    <a:pt x="1831446" y="2459422"/>
                  </a:lnTo>
                  <a:lnTo>
                    <a:pt x="1871683" y="2439592"/>
                  </a:lnTo>
                  <a:lnTo>
                    <a:pt x="1909826" y="2414968"/>
                  </a:lnTo>
                  <a:lnTo>
                    <a:pt x="1946516" y="2387879"/>
                  </a:lnTo>
                  <a:lnTo>
                    <a:pt x="1986997" y="2356055"/>
                  </a:lnTo>
                  <a:lnTo>
                    <a:pt x="2027648" y="2324433"/>
                  </a:lnTo>
                  <a:lnTo>
                    <a:pt x="2069583" y="2294835"/>
                  </a:lnTo>
                  <a:lnTo>
                    <a:pt x="2113915" y="2269083"/>
                  </a:lnTo>
                  <a:lnTo>
                    <a:pt x="2158418" y="2249645"/>
                  </a:lnTo>
                  <a:lnTo>
                    <a:pt x="2220458" y="2226375"/>
                  </a:lnTo>
                  <a:lnTo>
                    <a:pt x="2267370" y="2209371"/>
                  </a:lnTo>
                  <a:lnTo>
                    <a:pt x="2314418" y="2192705"/>
                  </a:lnTo>
                  <a:lnTo>
                    <a:pt x="2361603" y="2176208"/>
                  </a:lnTo>
                  <a:lnTo>
                    <a:pt x="2391820" y="2165356"/>
                  </a:lnTo>
                  <a:lnTo>
                    <a:pt x="2451860" y="2142438"/>
                  </a:lnTo>
                  <a:lnTo>
                    <a:pt x="2507439" y="2117329"/>
                  </a:lnTo>
                  <a:lnTo>
                    <a:pt x="2557466" y="2088811"/>
                  </a:lnTo>
                  <a:lnTo>
                    <a:pt x="2605488" y="2053767"/>
                  </a:lnTo>
                  <a:lnTo>
                    <a:pt x="2650552" y="2012330"/>
                  </a:lnTo>
                  <a:lnTo>
                    <a:pt x="2686045" y="1971581"/>
                  </a:lnTo>
                  <a:lnTo>
                    <a:pt x="2714130" y="1933686"/>
                  </a:lnTo>
                  <a:lnTo>
                    <a:pt x="2747307" y="1883413"/>
                  </a:lnTo>
                  <a:lnTo>
                    <a:pt x="2767047" y="1852564"/>
                  </a:lnTo>
                  <a:lnTo>
                    <a:pt x="2787192" y="1821987"/>
                  </a:lnTo>
                  <a:lnTo>
                    <a:pt x="2833238" y="1760300"/>
                  </a:lnTo>
                  <a:lnTo>
                    <a:pt x="2859746" y="1729762"/>
                  </a:lnTo>
                  <a:lnTo>
                    <a:pt x="2887737" y="1700504"/>
                  </a:lnTo>
                  <a:lnTo>
                    <a:pt x="2917075" y="1672564"/>
                  </a:lnTo>
                  <a:lnTo>
                    <a:pt x="2968242" y="1628284"/>
                  </a:lnTo>
                  <a:lnTo>
                    <a:pt x="2993776" y="1606043"/>
                  </a:lnTo>
                  <a:lnTo>
                    <a:pt x="3037355" y="1563573"/>
                  </a:lnTo>
                  <a:lnTo>
                    <a:pt x="3072309" y="1522431"/>
                  </a:lnTo>
                  <a:lnTo>
                    <a:pt x="3106699" y="1473652"/>
                  </a:lnTo>
                  <a:lnTo>
                    <a:pt x="3138909" y="1416557"/>
                  </a:lnTo>
                  <a:lnTo>
                    <a:pt x="3167388" y="1348690"/>
                  </a:lnTo>
                  <a:lnTo>
                    <a:pt x="3179694" y="1309776"/>
                  </a:lnTo>
                  <a:lnTo>
                    <a:pt x="3189573" y="1270186"/>
                  </a:lnTo>
                  <a:lnTo>
                    <a:pt x="3197161" y="1230121"/>
                  </a:lnTo>
                  <a:lnTo>
                    <a:pt x="3203787" y="1174591"/>
                  </a:lnTo>
                  <a:lnTo>
                    <a:pt x="3205073" y="1155966"/>
                  </a:lnTo>
                  <a:lnTo>
                    <a:pt x="3211862" y="1109915"/>
                  </a:lnTo>
                  <a:lnTo>
                    <a:pt x="3225075" y="1063829"/>
                  </a:lnTo>
                  <a:lnTo>
                    <a:pt x="3242498" y="1017709"/>
                  </a:lnTo>
                  <a:lnTo>
                    <a:pt x="3261915" y="971554"/>
                  </a:lnTo>
                  <a:lnTo>
                    <a:pt x="3281112" y="925366"/>
                  </a:lnTo>
                  <a:lnTo>
                    <a:pt x="3297874" y="879144"/>
                  </a:lnTo>
                  <a:lnTo>
                    <a:pt x="3309986" y="832888"/>
                  </a:lnTo>
                  <a:lnTo>
                    <a:pt x="3315233" y="786599"/>
                  </a:lnTo>
                  <a:lnTo>
                    <a:pt x="3317396" y="733243"/>
                  </a:lnTo>
                  <a:lnTo>
                    <a:pt x="3320944" y="679936"/>
                  </a:lnTo>
                  <a:lnTo>
                    <a:pt x="3325633" y="626684"/>
                  </a:lnTo>
                  <a:lnTo>
                    <a:pt x="3331217" y="573494"/>
                  </a:lnTo>
                  <a:lnTo>
                    <a:pt x="3337450" y="520373"/>
                  </a:lnTo>
                  <a:lnTo>
                    <a:pt x="3344086" y="467327"/>
                  </a:lnTo>
                  <a:lnTo>
                    <a:pt x="3350882" y="414362"/>
                  </a:lnTo>
                  <a:lnTo>
                    <a:pt x="3359711" y="376258"/>
                  </a:lnTo>
                  <a:lnTo>
                    <a:pt x="3375904" y="332202"/>
                  </a:lnTo>
                  <a:lnTo>
                    <a:pt x="3397330" y="283894"/>
                  </a:lnTo>
                  <a:lnTo>
                    <a:pt x="3421860" y="233036"/>
                  </a:lnTo>
                  <a:lnTo>
                    <a:pt x="3447362" y="181326"/>
                  </a:lnTo>
                  <a:lnTo>
                    <a:pt x="3471705" y="130468"/>
                  </a:lnTo>
                  <a:lnTo>
                    <a:pt x="3492759" y="82160"/>
                  </a:lnTo>
                  <a:lnTo>
                    <a:pt x="3508393" y="38103"/>
                  </a:lnTo>
                  <a:lnTo>
                    <a:pt x="3516477" y="0"/>
                  </a:lnTo>
                </a:path>
                <a:path w="3529965" h="3582034">
                  <a:moveTo>
                    <a:pt x="250558" y="3577691"/>
                  </a:moveTo>
                  <a:lnTo>
                    <a:pt x="297942" y="3484448"/>
                  </a:lnTo>
                  <a:lnTo>
                    <a:pt x="345477" y="3400905"/>
                  </a:lnTo>
                  <a:lnTo>
                    <a:pt x="398513" y="3322091"/>
                  </a:lnTo>
                  <a:lnTo>
                    <a:pt x="431439" y="3278410"/>
                  </a:lnTo>
                  <a:lnTo>
                    <a:pt x="464047" y="3234500"/>
                  </a:lnTo>
                  <a:lnTo>
                    <a:pt x="496974" y="3190911"/>
                  </a:lnTo>
                  <a:lnTo>
                    <a:pt x="530862" y="3148193"/>
                  </a:lnTo>
                  <a:lnTo>
                    <a:pt x="566349" y="3106896"/>
                  </a:lnTo>
                  <a:lnTo>
                    <a:pt x="604075" y="3067570"/>
                  </a:lnTo>
                  <a:lnTo>
                    <a:pt x="641575" y="3033300"/>
                  </a:lnTo>
                  <a:lnTo>
                    <a:pt x="680715" y="3000948"/>
                  </a:lnTo>
                  <a:lnTo>
                    <a:pt x="720976" y="2969927"/>
                  </a:lnTo>
                  <a:lnTo>
                    <a:pt x="761842" y="2939651"/>
                  </a:lnTo>
                  <a:lnTo>
                    <a:pt x="802792" y="2909531"/>
                  </a:lnTo>
                  <a:lnTo>
                    <a:pt x="848250" y="2875608"/>
                  </a:lnTo>
                  <a:lnTo>
                    <a:pt x="893470" y="2841486"/>
                  </a:lnTo>
                  <a:lnTo>
                    <a:pt x="938623" y="2807367"/>
                  </a:lnTo>
                  <a:lnTo>
                    <a:pt x="983881" y="2773451"/>
                  </a:lnTo>
                  <a:lnTo>
                    <a:pt x="1021980" y="2745253"/>
                  </a:lnTo>
                  <a:lnTo>
                    <a:pt x="1060440" y="2717447"/>
                  </a:lnTo>
                  <a:lnTo>
                    <a:pt x="1099439" y="2690421"/>
                  </a:lnTo>
                  <a:lnTo>
                    <a:pt x="1139157" y="2664567"/>
                  </a:lnTo>
                  <a:lnTo>
                    <a:pt x="1179775" y="2640272"/>
                  </a:lnTo>
                  <a:lnTo>
                    <a:pt x="1221473" y="2617927"/>
                  </a:lnTo>
                  <a:lnTo>
                    <a:pt x="1258229" y="2600812"/>
                  </a:lnTo>
                  <a:lnTo>
                    <a:pt x="1320837" y="2578172"/>
                  </a:lnTo>
                  <a:lnTo>
                    <a:pt x="1371957" y="2564960"/>
                  </a:lnTo>
                  <a:lnTo>
                    <a:pt x="1423888" y="2557079"/>
                  </a:lnTo>
                  <a:lnTo>
                    <a:pt x="1476362" y="2555646"/>
                  </a:lnTo>
                  <a:lnTo>
                    <a:pt x="1501340" y="2557533"/>
                  </a:lnTo>
                  <a:lnTo>
                    <a:pt x="1526082" y="2560772"/>
                  </a:lnTo>
                  <a:lnTo>
                    <a:pt x="1550625" y="2564956"/>
                  </a:lnTo>
                  <a:lnTo>
                    <a:pt x="1575003" y="2569679"/>
                  </a:lnTo>
                  <a:lnTo>
                    <a:pt x="1593146" y="2573064"/>
                  </a:lnTo>
                  <a:lnTo>
                    <a:pt x="1647723" y="2581922"/>
                  </a:lnTo>
                  <a:lnTo>
                    <a:pt x="1701872" y="2588352"/>
                  </a:lnTo>
                  <a:lnTo>
                    <a:pt x="1756122" y="2591238"/>
                  </a:lnTo>
                  <a:lnTo>
                    <a:pt x="1810170" y="2589466"/>
                  </a:lnTo>
                  <a:lnTo>
                    <a:pt x="1863712" y="2581922"/>
                  </a:lnTo>
                  <a:lnTo>
                    <a:pt x="1908038" y="2570312"/>
                  </a:lnTo>
                  <a:lnTo>
                    <a:pt x="1950743" y="2554114"/>
                  </a:lnTo>
                  <a:lnTo>
                    <a:pt x="1991694" y="2533732"/>
                  </a:lnTo>
                  <a:lnTo>
                    <a:pt x="2030755" y="2509570"/>
                  </a:lnTo>
                  <a:lnTo>
                    <a:pt x="2081563" y="2471808"/>
                  </a:lnTo>
                  <a:lnTo>
                    <a:pt x="2130475" y="2431084"/>
                  </a:lnTo>
                  <a:lnTo>
                    <a:pt x="2166197" y="2401532"/>
                  </a:lnTo>
                  <a:lnTo>
                    <a:pt x="2202661" y="2372828"/>
                  </a:lnTo>
                  <a:lnTo>
                    <a:pt x="2240093" y="2345472"/>
                  </a:lnTo>
                  <a:lnTo>
                    <a:pt x="2278715" y="2319965"/>
                  </a:lnTo>
                  <a:lnTo>
                    <a:pt x="2318753" y="2296807"/>
                  </a:lnTo>
                  <a:lnTo>
                    <a:pt x="2359982" y="2276568"/>
                  </a:lnTo>
                  <a:lnTo>
                    <a:pt x="2402181" y="2258455"/>
                  </a:lnTo>
                  <a:lnTo>
                    <a:pt x="2444933" y="2241570"/>
                  </a:lnTo>
                  <a:lnTo>
                    <a:pt x="2487823" y="2225012"/>
                  </a:lnTo>
                  <a:lnTo>
                    <a:pt x="2530436" y="2207882"/>
                  </a:lnTo>
                  <a:lnTo>
                    <a:pt x="2598928" y="2176787"/>
                  </a:lnTo>
                  <a:lnTo>
                    <a:pt x="2664714" y="2140559"/>
                  </a:lnTo>
                  <a:lnTo>
                    <a:pt x="2707262" y="2113136"/>
                  </a:lnTo>
                  <a:lnTo>
                    <a:pt x="2747784" y="2083146"/>
                  </a:lnTo>
                  <a:lnTo>
                    <a:pt x="2786011" y="2050455"/>
                  </a:lnTo>
                  <a:lnTo>
                    <a:pt x="2821673" y="2014931"/>
                  </a:lnTo>
                  <a:lnTo>
                    <a:pt x="2852575" y="1979310"/>
                  </a:lnTo>
                  <a:lnTo>
                    <a:pt x="2881752" y="1942207"/>
                  </a:lnTo>
                  <a:lnTo>
                    <a:pt x="2910321" y="1904567"/>
                  </a:lnTo>
                  <a:lnTo>
                    <a:pt x="2939402" y="1867331"/>
                  </a:lnTo>
                  <a:lnTo>
                    <a:pt x="2968283" y="1833033"/>
                  </a:lnTo>
                  <a:lnTo>
                    <a:pt x="2997941" y="1799510"/>
                  </a:lnTo>
                  <a:lnTo>
                    <a:pt x="3027940" y="1766326"/>
                  </a:lnTo>
                  <a:lnTo>
                    <a:pt x="3057842" y="1733041"/>
                  </a:lnTo>
                  <a:lnTo>
                    <a:pt x="3104729" y="1679675"/>
                  </a:lnTo>
                  <a:lnTo>
                    <a:pt x="3151073" y="1625765"/>
                  </a:lnTo>
                  <a:lnTo>
                    <a:pt x="3190270" y="1578917"/>
                  </a:lnTo>
                  <a:lnTo>
                    <a:pt x="3225952" y="1529651"/>
                  </a:lnTo>
                  <a:lnTo>
                    <a:pt x="3260607" y="1465522"/>
                  </a:lnTo>
                  <a:lnTo>
                    <a:pt x="3288233" y="1397889"/>
                  </a:lnTo>
                  <a:lnTo>
                    <a:pt x="3303630" y="1354203"/>
                  </a:lnTo>
                  <a:lnTo>
                    <a:pt x="3317170" y="1310046"/>
                  </a:lnTo>
                  <a:lnTo>
                    <a:pt x="3328481" y="1265351"/>
                  </a:lnTo>
                  <a:lnTo>
                    <a:pt x="3337191" y="1220050"/>
                  </a:lnTo>
                  <a:lnTo>
                    <a:pt x="3350356" y="1185097"/>
                  </a:lnTo>
                  <a:lnTo>
                    <a:pt x="3376895" y="1140756"/>
                  </a:lnTo>
                  <a:lnTo>
                    <a:pt x="3411273" y="1090774"/>
                  </a:lnTo>
                  <a:lnTo>
                    <a:pt x="3447956" y="1038898"/>
                  </a:lnTo>
                  <a:lnTo>
                    <a:pt x="3481408" y="988874"/>
                  </a:lnTo>
                  <a:lnTo>
                    <a:pt x="3506093" y="944449"/>
                  </a:lnTo>
                  <a:lnTo>
                    <a:pt x="3516477" y="909370"/>
                  </a:lnTo>
                </a:path>
                <a:path w="3529965" h="3582034">
                  <a:moveTo>
                    <a:pt x="3274555" y="3579126"/>
                  </a:moveTo>
                  <a:lnTo>
                    <a:pt x="3308968" y="3556193"/>
                  </a:lnTo>
                  <a:lnTo>
                    <a:pt x="3387594" y="3503120"/>
                  </a:lnTo>
                  <a:lnTo>
                    <a:pt x="3473512" y="3443499"/>
                  </a:lnTo>
                  <a:lnTo>
                    <a:pt x="3529799" y="3400920"/>
                  </a:lnTo>
                </a:path>
                <a:path w="3529965" h="3582034">
                  <a:moveTo>
                    <a:pt x="2920682" y="3580930"/>
                  </a:moveTo>
                  <a:lnTo>
                    <a:pt x="2987629" y="3549276"/>
                  </a:lnTo>
                  <a:lnTo>
                    <a:pt x="3147928" y="3468111"/>
                  </a:lnTo>
                  <a:lnTo>
                    <a:pt x="3340761" y="3358125"/>
                  </a:lnTo>
                  <a:lnTo>
                    <a:pt x="3505314" y="3240011"/>
                  </a:lnTo>
                </a:path>
                <a:path w="3529965" h="3582034">
                  <a:moveTo>
                    <a:pt x="925918" y="3564724"/>
                  </a:moveTo>
                  <a:lnTo>
                    <a:pt x="981044" y="3509508"/>
                  </a:lnTo>
                  <a:lnTo>
                    <a:pt x="1038459" y="3454311"/>
                  </a:lnTo>
                  <a:lnTo>
                    <a:pt x="1105560" y="3393008"/>
                  </a:lnTo>
                  <a:lnTo>
                    <a:pt x="1143042" y="3360715"/>
                  </a:lnTo>
                  <a:lnTo>
                    <a:pt x="1181322" y="3329944"/>
                  </a:lnTo>
                  <a:lnTo>
                    <a:pt x="1220588" y="3301351"/>
                  </a:lnTo>
                  <a:lnTo>
                    <a:pt x="1261031" y="3275591"/>
                  </a:lnTo>
                  <a:lnTo>
                    <a:pt x="1302842" y="3253320"/>
                  </a:lnTo>
                  <a:lnTo>
                    <a:pt x="1346981" y="3234180"/>
                  </a:lnTo>
                  <a:lnTo>
                    <a:pt x="1391951" y="3218754"/>
                  </a:lnTo>
                  <a:lnTo>
                    <a:pt x="1437570" y="3206172"/>
                  </a:lnTo>
                  <a:lnTo>
                    <a:pt x="1483656" y="3195568"/>
                  </a:lnTo>
                  <a:lnTo>
                    <a:pt x="1530024" y="3186070"/>
                  </a:lnTo>
                  <a:lnTo>
                    <a:pt x="1576494" y="3176811"/>
                  </a:lnTo>
                  <a:lnTo>
                    <a:pt x="1622882" y="3166922"/>
                  </a:lnTo>
                  <a:lnTo>
                    <a:pt x="1670978" y="3155418"/>
                  </a:lnTo>
                  <a:lnTo>
                    <a:pt x="1719005" y="3143308"/>
                  </a:lnTo>
                  <a:lnTo>
                    <a:pt x="1767067" y="3131803"/>
                  </a:lnTo>
                  <a:lnTo>
                    <a:pt x="1815268" y="3122113"/>
                  </a:lnTo>
                  <a:lnTo>
                    <a:pt x="1863712" y="3115449"/>
                  </a:lnTo>
                  <a:lnTo>
                    <a:pt x="1909975" y="3112331"/>
                  </a:lnTo>
                  <a:lnTo>
                    <a:pt x="1956270" y="3112289"/>
                  </a:lnTo>
                  <a:lnTo>
                    <a:pt x="2002546" y="3115029"/>
                  </a:lnTo>
                  <a:lnTo>
                    <a:pt x="2048753" y="3120258"/>
                  </a:lnTo>
                  <a:lnTo>
                    <a:pt x="2094839" y="3127679"/>
                  </a:lnTo>
                  <a:lnTo>
                    <a:pt x="2133189" y="3134948"/>
                  </a:lnTo>
                  <a:lnTo>
                    <a:pt x="2171606" y="3142084"/>
                  </a:lnTo>
                  <a:lnTo>
                    <a:pt x="2210159" y="3148139"/>
                  </a:lnTo>
                  <a:lnTo>
                    <a:pt x="2248916" y="3152165"/>
                  </a:lnTo>
                  <a:lnTo>
                    <a:pt x="2294765" y="3153014"/>
                  </a:lnTo>
                  <a:lnTo>
                    <a:pt x="2340446" y="3149363"/>
                  </a:lnTo>
                  <a:lnTo>
                    <a:pt x="2385847" y="3141633"/>
                  </a:lnTo>
                  <a:lnTo>
                    <a:pt x="2430859" y="3130244"/>
                  </a:lnTo>
                  <a:lnTo>
                    <a:pt x="2475371" y="3115614"/>
                  </a:lnTo>
                  <a:lnTo>
                    <a:pt x="2519273" y="3098165"/>
                  </a:lnTo>
                  <a:lnTo>
                    <a:pt x="2563842" y="3077571"/>
                  </a:lnTo>
                  <a:lnTo>
                    <a:pt x="2607585" y="3054559"/>
                  </a:lnTo>
                  <a:lnTo>
                    <a:pt x="2650671" y="3029604"/>
                  </a:lnTo>
                  <a:lnTo>
                    <a:pt x="2693269" y="3003179"/>
                  </a:lnTo>
                  <a:lnTo>
                    <a:pt x="2735546" y="2975762"/>
                  </a:lnTo>
                  <a:lnTo>
                    <a:pt x="2777672" y="2947826"/>
                  </a:lnTo>
                  <a:lnTo>
                    <a:pt x="2819816" y="2919847"/>
                  </a:lnTo>
                  <a:lnTo>
                    <a:pt x="2862146" y="2892301"/>
                  </a:lnTo>
                  <a:lnTo>
                    <a:pt x="2904830" y="2865662"/>
                  </a:lnTo>
                  <a:lnTo>
                    <a:pt x="2948038" y="2840405"/>
                  </a:lnTo>
                  <a:lnTo>
                    <a:pt x="2996449" y="2813916"/>
                  </a:lnTo>
                  <a:lnTo>
                    <a:pt x="3044947" y="2787547"/>
                  </a:lnTo>
                  <a:lnTo>
                    <a:pt x="3092928" y="2759950"/>
                  </a:lnTo>
                  <a:lnTo>
                    <a:pt x="3139787" y="2729780"/>
                  </a:lnTo>
                  <a:lnTo>
                    <a:pt x="3184918" y="2695689"/>
                  </a:lnTo>
                  <a:lnTo>
                    <a:pt x="3216205" y="2667630"/>
                  </a:lnTo>
                  <a:lnTo>
                    <a:pt x="3248377" y="2634516"/>
                  </a:lnTo>
                  <a:lnTo>
                    <a:pt x="3280969" y="2597068"/>
                  </a:lnTo>
                  <a:lnTo>
                    <a:pt x="3313516" y="2556005"/>
                  </a:lnTo>
                  <a:lnTo>
                    <a:pt x="3345553" y="2512048"/>
                  </a:lnTo>
                  <a:lnTo>
                    <a:pt x="3376615" y="2465916"/>
                  </a:lnTo>
                  <a:lnTo>
                    <a:pt x="3406237" y="2418328"/>
                  </a:lnTo>
                  <a:lnTo>
                    <a:pt x="3433955" y="2370006"/>
                  </a:lnTo>
                  <a:lnTo>
                    <a:pt x="3459302" y="2321669"/>
                  </a:lnTo>
                  <a:lnTo>
                    <a:pt x="3481815" y="2274036"/>
                  </a:lnTo>
                  <a:lnTo>
                    <a:pt x="3501029" y="2227828"/>
                  </a:lnTo>
                  <a:lnTo>
                    <a:pt x="3516477" y="2183765"/>
                  </a:lnTo>
                </a:path>
                <a:path w="3529965" h="3582034">
                  <a:moveTo>
                    <a:pt x="706678" y="3581641"/>
                  </a:moveTo>
                  <a:lnTo>
                    <a:pt x="759553" y="3499742"/>
                  </a:lnTo>
                  <a:lnTo>
                    <a:pt x="816787" y="3422782"/>
                  </a:lnTo>
                  <a:lnTo>
                    <a:pt x="886675" y="3344405"/>
                  </a:lnTo>
                  <a:lnTo>
                    <a:pt x="925578" y="3307626"/>
                  </a:lnTo>
                  <a:lnTo>
                    <a:pt x="966061" y="3272713"/>
                  </a:lnTo>
                  <a:lnTo>
                    <a:pt x="1008118" y="3239853"/>
                  </a:lnTo>
                  <a:lnTo>
                    <a:pt x="1051742" y="3209235"/>
                  </a:lnTo>
                  <a:lnTo>
                    <a:pt x="1096928" y="3181048"/>
                  </a:lnTo>
                  <a:lnTo>
                    <a:pt x="1143668" y="3155481"/>
                  </a:lnTo>
                  <a:lnTo>
                    <a:pt x="1191958" y="3132721"/>
                  </a:lnTo>
                  <a:lnTo>
                    <a:pt x="1236369" y="3115112"/>
                  </a:lnTo>
                  <a:lnTo>
                    <a:pt x="1281561" y="3099965"/>
                  </a:lnTo>
                  <a:lnTo>
                    <a:pt x="1327389" y="3086877"/>
                  </a:lnTo>
                  <a:lnTo>
                    <a:pt x="1373707" y="3075443"/>
                  </a:lnTo>
                  <a:lnTo>
                    <a:pt x="1420371" y="3065263"/>
                  </a:lnTo>
                  <a:lnTo>
                    <a:pt x="1467236" y="3055932"/>
                  </a:lnTo>
                  <a:lnTo>
                    <a:pt x="1514157" y="3047047"/>
                  </a:lnTo>
                  <a:lnTo>
                    <a:pt x="1561408" y="3038184"/>
                  </a:lnTo>
                  <a:lnTo>
                    <a:pt x="1608673" y="3029474"/>
                  </a:lnTo>
                  <a:lnTo>
                    <a:pt x="1655964" y="3021000"/>
                  </a:lnTo>
                  <a:lnTo>
                    <a:pt x="1703293" y="3012846"/>
                  </a:lnTo>
                  <a:lnTo>
                    <a:pt x="1750673" y="3005097"/>
                  </a:lnTo>
                  <a:lnTo>
                    <a:pt x="1798116" y="2997837"/>
                  </a:lnTo>
                  <a:lnTo>
                    <a:pt x="1845634" y="2991151"/>
                  </a:lnTo>
                  <a:lnTo>
                    <a:pt x="1893239" y="2985122"/>
                  </a:lnTo>
                  <a:lnTo>
                    <a:pt x="1946773" y="2979361"/>
                  </a:lnTo>
                  <a:lnTo>
                    <a:pt x="2000387" y="2974191"/>
                  </a:lnTo>
                  <a:lnTo>
                    <a:pt x="2053980" y="2968880"/>
                  </a:lnTo>
                  <a:lnTo>
                    <a:pt x="2107453" y="2962698"/>
                  </a:lnTo>
                  <a:lnTo>
                    <a:pt x="2160704" y="2954915"/>
                  </a:lnTo>
                  <a:lnTo>
                    <a:pt x="2213635" y="2944799"/>
                  </a:lnTo>
                  <a:lnTo>
                    <a:pt x="2261774" y="2933095"/>
                  </a:lnTo>
                  <a:lnTo>
                    <a:pt x="2309434" y="2919550"/>
                  </a:lnTo>
                  <a:lnTo>
                    <a:pt x="2356735" y="2904664"/>
                  </a:lnTo>
                  <a:lnTo>
                    <a:pt x="2403797" y="2888938"/>
                  </a:lnTo>
                  <a:lnTo>
                    <a:pt x="2450740" y="2872872"/>
                  </a:lnTo>
                  <a:lnTo>
                    <a:pt x="2497683" y="2856966"/>
                  </a:lnTo>
                  <a:lnTo>
                    <a:pt x="2546114" y="2841216"/>
                  </a:lnTo>
                  <a:lnTo>
                    <a:pt x="2594779" y="2826214"/>
                  </a:lnTo>
                  <a:lnTo>
                    <a:pt x="2643602" y="2811741"/>
                  </a:lnTo>
                  <a:lnTo>
                    <a:pt x="2692507" y="2797577"/>
                  </a:lnTo>
                  <a:lnTo>
                    <a:pt x="2741418" y="2783500"/>
                  </a:lnTo>
                  <a:lnTo>
                    <a:pt x="2790260" y="2769292"/>
                  </a:lnTo>
                  <a:lnTo>
                    <a:pt x="2838957" y="2754731"/>
                  </a:lnTo>
                  <a:lnTo>
                    <a:pt x="2881831" y="2741308"/>
                  </a:lnTo>
                  <a:lnTo>
                    <a:pt x="2924367" y="2727007"/>
                  </a:lnTo>
                  <a:lnTo>
                    <a:pt x="2966229" y="2711086"/>
                  </a:lnTo>
                  <a:lnTo>
                    <a:pt x="3007080" y="2692806"/>
                  </a:lnTo>
                  <a:lnTo>
                    <a:pt x="3050768" y="2669266"/>
                  </a:lnTo>
                  <a:lnTo>
                    <a:pt x="3092262" y="2642184"/>
                  </a:lnTo>
                  <a:lnTo>
                    <a:pt x="3130856" y="2611253"/>
                  </a:lnTo>
                  <a:lnTo>
                    <a:pt x="3165843" y="2576169"/>
                  </a:lnTo>
                  <a:lnTo>
                    <a:pt x="3199252" y="2533732"/>
                  </a:lnTo>
                  <a:lnTo>
                    <a:pt x="3228292" y="2488269"/>
                  </a:lnTo>
                  <a:lnTo>
                    <a:pt x="3254379" y="2440734"/>
                  </a:lnTo>
                  <a:lnTo>
                    <a:pt x="3278929" y="2392077"/>
                  </a:lnTo>
                  <a:lnTo>
                    <a:pt x="3303358" y="2343251"/>
                  </a:lnTo>
                  <a:lnTo>
                    <a:pt x="3338427" y="2270400"/>
                  </a:lnTo>
                  <a:lnTo>
                    <a:pt x="3359940" y="2223674"/>
                  </a:lnTo>
                  <a:lnTo>
                    <a:pt x="3383115" y="2172443"/>
                  </a:lnTo>
                  <a:lnTo>
                    <a:pt x="3407208" y="2118476"/>
                  </a:lnTo>
                  <a:lnTo>
                    <a:pt x="3431476" y="2063543"/>
                  </a:lnTo>
                  <a:lnTo>
                    <a:pt x="3455176" y="2009416"/>
                  </a:lnTo>
                  <a:lnTo>
                    <a:pt x="3477565" y="1957865"/>
                  </a:lnTo>
                  <a:lnTo>
                    <a:pt x="3497899" y="1910660"/>
                  </a:lnTo>
                  <a:lnTo>
                    <a:pt x="3515436" y="1869571"/>
                  </a:lnTo>
                  <a:lnTo>
                    <a:pt x="3529431" y="1836369"/>
                  </a:lnTo>
                </a:path>
                <a:path w="3529965" h="3582034">
                  <a:moveTo>
                    <a:pt x="525602" y="3579126"/>
                  </a:moveTo>
                  <a:lnTo>
                    <a:pt x="559168" y="3520263"/>
                  </a:lnTo>
                  <a:lnTo>
                    <a:pt x="596068" y="3461570"/>
                  </a:lnTo>
                  <a:lnTo>
                    <a:pt x="641883" y="3396602"/>
                  </a:lnTo>
                  <a:lnTo>
                    <a:pt x="672166" y="3358875"/>
                  </a:lnTo>
                  <a:lnTo>
                    <a:pt x="704007" y="3322514"/>
                  </a:lnTo>
                  <a:lnTo>
                    <a:pt x="737173" y="3287334"/>
                  </a:lnTo>
                  <a:lnTo>
                    <a:pt x="771432" y="3253149"/>
                  </a:lnTo>
                  <a:lnTo>
                    <a:pt x="806552" y="3219773"/>
                  </a:lnTo>
                  <a:lnTo>
                    <a:pt x="842301" y="3187022"/>
                  </a:lnTo>
                  <a:lnTo>
                    <a:pt x="878446" y="3154709"/>
                  </a:lnTo>
                  <a:lnTo>
                    <a:pt x="914755" y="3122650"/>
                  </a:lnTo>
                  <a:lnTo>
                    <a:pt x="955994" y="3086878"/>
                  </a:lnTo>
                  <a:lnTo>
                    <a:pt x="997944" y="3051874"/>
                  </a:lnTo>
                  <a:lnTo>
                    <a:pt x="1041074" y="3018651"/>
                  </a:lnTo>
                  <a:lnTo>
                    <a:pt x="1085854" y="2988219"/>
                  </a:lnTo>
                  <a:lnTo>
                    <a:pt x="1132754" y="2961589"/>
                  </a:lnTo>
                  <a:lnTo>
                    <a:pt x="1182243" y="2939770"/>
                  </a:lnTo>
                  <a:lnTo>
                    <a:pt x="1233107" y="2923810"/>
                  </a:lnTo>
                  <a:lnTo>
                    <a:pt x="1285216" y="2912605"/>
                  </a:lnTo>
                  <a:lnTo>
                    <a:pt x="1338171" y="2904771"/>
                  </a:lnTo>
                  <a:lnTo>
                    <a:pt x="1391576" y="2898925"/>
                  </a:lnTo>
                  <a:lnTo>
                    <a:pt x="1445031" y="2893682"/>
                  </a:lnTo>
                  <a:lnTo>
                    <a:pt x="1490574" y="2888706"/>
                  </a:lnTo>
                  <a:lnTo>
                    <a:pt x="1536062" y="2883399"/>
                  </a:lnTo>
                  <a:lnTo>
                    <a:pt x="1581530" y="2877953"/>
                  </a:lnTo>
                  <a:lnTo>
                    <a:pt x="1627014" y="2872558"/>
                  </a:lnTo>
                  <a:lnTo>
                    <a:pt x="1672551" y="2867405"/>
                  </a:lnTo>
                  <a:lnTo>
                    <a:pt x="1713800" y="2862949"/>
                  </a:lnTo>
                  <a:lnTo>
                    <a:pt x="1754949" y="2858493"/>
                  </a:lnTo>
                  <a:lnTo>
                    <a:pt x="1796031" y="2853632"/>
                  </a:lnTo>
                  <a:lnTo>
                    <a:pt x="1837080" y="2847962"/>
                  </a:lnTo>
                  <a:lnTo>
                    <a:pt x="1885944" y="2839762"/>
                  </a:lnTo>
                  <a:lnTo>
                    <a:pt x="1934495" y="2830018"/>
                  </a:lnTo>
                  <a:lnTo>
                    <a:pt x="1982692" y="2818739"/>
                  </a:lnTo>
                  <a:lnTo>
                    <a:pt x="2030491" y="2805933"/>
                  </a:lnTo>
                  <a:lnTo>
                    <a:pt x="2077852" y="2791608"/>
                  </a:lnTo>
                  <a:lnTo>
                    <a:pt x="2124730" y="2775772"/>
                  </a:lnTo>
                  <a:lnTo>
                    <a:pt x="2171085" y="2758436"/>
                  </a:lnTo>
                  <a:lnTo>
                    <a:pt x="2216873" y="2739605"/>
                  </a:lnTo>
                  <a:lnTo>
                    <a:pt x="2266566" y="2717278"/>
                  </a:lnTo>
                  <a:lnTo>
                    <a:pt x="2315717" y="2693842"/>
                  </a:lnTo>
                  <a:lnTo>
                    <a:pt x="2364566" y="2669806"/>
                  </a:lnTo>
                  <a:lnTo>
                    <a:pt x="2413356" y="2645682"/>
                  </a:lnTo>
                  <a:lnTo>
                    <a:pt x="2462325" y="2621979"/>
                  </a:lnTo>
                  <a:lnTo>
                    <a:pt x="2511717" y="2599207"/>
                  </a:lnTo>
                  <a:lnTo>
                    <a:pt x="2561912" y="2577631"/>
                  </a:lnTo>
                  <a:lnTo>
                    <a:pt x="2612523" y="2556990"/>
                  </a:lnTo>
                  <a:lnTo>
                    <a:pt x="2663272" y="2536661"/>
                  </a:lnTo>
                  <a:lnTo>
                    <a:pt x="2713883" y="2516020"/>
                  </a:lnTo>
                  <a:lnTo>
                    <a:pt x="2764078" y="2494445"/>
                  </a:lnTo>
                  <a:lnTo>
                    <a:pt x="2810208" y="2472976"/>
                  </a:lnTo>
                  <a:lnTo>
                    <a:pt x="2855527" y="2449864"/>
                  </a:lnTo>
                  <a:lnTo>
                    <a:pt x="2899741" y="2424850"/>
                  </a:lnTo>
                  <a:lnTo>
                    <a:pt x="2942555" y="2397675"/>
                  </a:lnTo>
                  <a:lnTo>
                    <a:pt x="2983674" y="2368080"/>
                  </a:lnTo>
                  <a:lnTo>
                    <a:pt x="3026741" y="2332345"/>
                  </a:lnTo>
                  <a:lnTo>
                    <a:pt x="3067378" y="2293878"/>
                  </a:lnTo>
                  <a:lnTo>
                    <a:pt x="3105584" y="2252913"/>
                  </a:lnTo>
                  <a:lnTo>
                    <a:pt x="3141357" y="2209685"/>
                  </a:lnTo>
                  <a:lnTo>
                    <a:pt x="3170667" y="2170353"/>
                  </a:lnTo>
                  <a:lnTo>
                    <a:pt x="3198215" y="2129775"/>
                  </a:lnTo>
                  <a:lnTo>
                    <a:pt x="3224141" y="2088092"/>
                  </a:lnTo>
                  <a:lnTo>
                    <a:pt x="3248580" y="2045442"/>
                  </a:lnTo>
                  <a:lnTo>
                    <a:pt x="3271672" y="2001964"/>
                  </a:lnTo>
                  <a:lnTo>
                    <a:pt x="3301658" y="1936221"/>
                  </a:lnTo>
                  <a:lnTo>
                    <a:pt x="3320770" y="1890972"/>
                  </a:lnTo>
                  <a:lnTo>
                    <a:pt x="3341809" y="1839726"/>
                  </a:lnTo>
                  <a:lnTo>
                    <a:pt x="3364160" y="1784171"/>
                  </a:lnTo>
                  <a:lnTo>
                    <a:pt x="3387209" y="1725999"/>
                  </a:lnTo>
                  <a:lnTo>
                    <a:pt x="3410342" y="1666899"/>
                  </a:lnTo>
                  <a:lnTo>
                    <a:pt x="3432943" y="1608560"/>
                  </a:lnTo>
                  <a:lnTo>
                    <a:pt x="3454399" y="1552674"/>
                  </a:lnTo>
                  <a:lnTo>
                    <a:pt x="3474095" y="1500930"/>
                  </a:lnTo>
                  <a:lnTo>
                    <a:pt x="3491416" y="1455018"/>
                  </a:lnTo>
                  <a:lnTo>
                    <a:pt x="3505749" y="1416627"/>
                  </a:lnTo>
                  <a:lnTo>
                    <a:pt x="3516477" y="1387449"/>
                  </a:lnTo>
                </a:path>
              </a:pathLst>
            </a:custGeom>
            <a:ln w="9359">
              <a:solidFill>
                <a:srgbClr val="4B4CE5"/>
              </a:solidFill>
              <a:prstDash val="sysDash"/>
            </a:ln>
          </p:spPr>
          <p:txBody>
            <a:bodyPr wrap="square" lIns="0" tIns="0" rIns="0" bIns="0" rtlCol="0"/>
            <a:lstStyle/>
            <a:p>
              <a:endParaRPr/>
            </a:p>
          </p:txBody>
        </p:sp>
        <p:sp>
          <p:nvSpPr>
            <p:cNvPr id="9" name="object 9"/>
            <p:cNvSpPr/>
            <p:nvPr/>
          </p:nvSpPr>
          <p:spPr>
            <a:xfrm>
              <a:off x="7980476" y="5197322"/>
              <a:ext cx="4212590" cy="1661160"/>
            </a:xfrm>
            <a:custGeom>
              <a:avLst/>
              <a:gdLst/>
              <a:ahLst/>
              <a:cxnLst/>
              <a:rect l="l" t="t" r="r" b="b"/>
              <a:pathLst>
                <a:path w="4212590" h="1661159">
                  <a:moveTo>
                    <a:pt x="4212005" y="0"/>
                  </a:moveTo>
                  <a:lnTo>
                    <a:pt x="4177349" y="75537"/>
                  </a:lnTo>
                  <a:lnTo>
                    <a:pt x="4157329" y="117763"/>
                  </a:lnTo>
                  <a:lnTo>
                    <a:pt x="4136027" y="159785"/>
                  </a:lnTo>
                  <a:lnTo>
                    <a:pt x="4113009" y="201231"/>
                  </a:lnTo>
                  <a:lnTo>
                    <a:pt x="4083786" y="247768"/>
                  </a:lnTo>
                  <a:lnTo>
                    <a:pt x="4052299" y="293645"/>
                  </a:lnTo>
                  <a:lnTo>
                    <a:pt x="4019224" y="338898"/>
                  </a:lnTo>
                  <a:lnTo>
                    <a:pt x="3985235" y="383562"/>
                  </a:lnTo>
                  <a:lnTo>
                    <a:pt x="3906002" y="485636"/>
                  </a:lnTo>
                  <a:lnTo>
                    <a:pt x="3883771" y="515056"/>
                  </a:lnTo>
                  <a:lnTo>
                    <a:pt x="3853019" y="556948"/>
                  </a:lnTo>
                  <a:lnTo>
                    <a:pt x="3800245" y="631236"/>
                  </a:lnTo>
                  <a:lnTo>
                    <a:pt x="3773085" y="668115"/>
                  </a:lnTo>
                  <a:lnTo>
                    <a:pt x="3744364" y="704516"/>
                  </a:lnTo>
                  <a:lnTo>
                    <a:pt x="3713484" y="739958"/>
                  </a:lnTo>
                  <a:lnTo>
                    <a:pt x="3679843" y="773960"/>
                  </a:lnTo>
                  <a:lnTo>
                    <a:pt x="3642842" y="806043"/>
                  </a:lnTo>
                  <a:lnTo>
                    <a:pt x="3609404" y="830815"/>
                  </a:lnTo>
                  <a:lnTo>
                    <a:pt x="3572496" y="854369"/>
                  </a:lnTo>
                  <a:lnTo>
                    <a:pt x="3532189" y="876685"/>
                  </a:lnTo>
                  <a:lnTo>
                    <a:pt x="3488550" y="897743"/>
                  </a:lnTo>
                  <a:lnTo>
                    <a:pt x="3441651" y="917522"/>
                  </a:lnTo>
                  <a:lnTo>
                    <a:pt x="3391560" y="936002"/>
                  </a:lnTo>
                  <a:lnTo>
                    <a:pt x="3337879" y="953074"/>
                  </a:lnTo>
                  <a:lnTo>
                    <a:pt x="3283265" y="968210"/>
                  </a:lnTo>
                  <a:lnTo>
                    <a:pt x="3228600" y="981722"/>
                  </a:lnTo>
                  <a:lnTo>
                    <a:pt x="3174764" y="993920"/>
                  </a:lnTo>
                  <a:lnTo>
                    <a:pt x="3068911" y="1016648"/>
                  </a:lnTo>
                  <a:lnTo>
                    <a:pt x="3014911" y="1027979"/>
                  </a:lnTo>
                  <a:lnTo>
                    <a:pt x="2907728" y="1049756"/>
                  </a:lnTo>
                  <a:lnTo>
                    <a:pt x="2765080" y="1079025"/>
                  </a:lnTo>
                  <a:lnTo>
                    <a:pt x="2669288" y="1099479"/>
                  </a:lnTo>
                  <a:lnTo>
                    <a:pt x="2621523" y="1110103"/>
                  </a:lnTo>
                  <a:lnTo>
                    <a:pt x="2549430" y="1126772"/>
                  </a:lnTo>
                  <a:lnTo>
                    <a:pt x="2375381" y="1168436"/>
                  </a:lnTo>
                  <a:lnTo>
                    <a:pt x="2324558" y="1180113"/>
                  </a:lnTo>
                  <a:lnTo>
                    <a:pt x="2273377" y="1191330"/>
                  </a:lnTo>
                  <a:lnTo>
                    <a:pt x="2221894" y="1201904"/>
                  </a:lnTo>
                  <a:lnTo>
                    <a:pt x="2170165" y="1211653"/>
                  </a:lnTo>
                  <a:lnTo>
                    <a:pt x="2118245" y="1220393"/>
                  </a:lnTo>
                  <a:lnTo>
                    <a:pt x="2067396" y="1227543"/>
                  </a:lnTo>
                  <a:lnTo>
                    <a:pt x="2016157" y="1233665"/>
                  </a:lnTo>
                  <a:lnTo>
                    <a:pt x="1964667" y="1238924"/>
                  </a:lnTo>
                  <a:lnTo>
                    <a:pt x="1913063" y="1243482"/>
                  </a:lnTo>
                  <a:lnTo>
                    <a:pt x="1861486" y="1247504"/>
                  </a:lnTo>
                  <a:lnTo>
                    <a:pt x="1758962" y="1254594"/>
                  </a:lnTo>
                  <a:lnTo>
                    <a:pt x="1605241" y="1265758"/>
                  </a:lnTo>
                  <a:lnTo>
                    <a:pt x="1555223" y="1270075"/>
                  </a:lnTo>
                  <a:lnTo>
                    <a:pt x="1505361" y="1274733"/>
                  </a:lnTo>
                  <a:lnTo>
                    <a:pt x="1455560" y="1279713"/>
                  </a:lnTo>
                  <a:lnTo>
                    <a:pt x="1405722" y="1284997"/>
                  </a:lnTo>
                  <a:lnTo>
                    <a:pt x="1305542" y="1296401"/>
                  </a:lnTo>
                  <a:lnTo>
                    <a:pt x="1204043" y="1308795"/>
                  </a:lnTo>
                  <a:lnTo>
                    <a:pt x="1100444" y="1322028"/>
                  </a:lnTo>
                  <a:lnTo>
                    <a:pt x="889026" y="1350074"/>
                  </a:lnTo>
                  <a:lnTo>
                    <a:pt x="836293" y="1357588"/>
                  </a:lnTo>
                  <a:lnTo>
                    <a:pt x="783554" y="1365612"/>
                  </a:lnTo>
                  <a:lnTo>
                    <a:pt x="730937" y="1374300"/>
                  </a:lnTo>
                  <a:lnTo>
                    <a:pt x="678568" y="1383808"/>
                  </a:lnTo>
                  <a:lnTo>
                    <a:pt x="626576" y="1394293"/>
                  </a:lnTo>
                  <a:lnTo>
                    <a:pt x="575087" y="1405909"/>
                  </a:lnTo>
                  <a:lnTo>
                    <a:pt x="524229" y="1418811"/>
                  </a:lnTo>
                  <a:lnTo>
                    <a:pt x="474129" y="1433156"/>
                  </a:lnTo>
                  <a:lnTo>
                    <a:pt x="425192" y="1448865"/>
                  </a:lnTo>
                  <a:lnTo>
                    <a:pt x="376691" y="1466021"/>
                  </a:lnTo>
                  <a:lnTo>
                    <a:pt x="328656" y="1484621"/>
                  </a:lnTo>
                  <a:lnTo>
                    <a:pt x="281114" y="1504661"/>
                  </a:lnTo>
                  <a:lnTo>
                    <a:pt x="234096" y="1526135"/>
                  </a:lnTo>
                  <a:lnTo>
                    <a:pt x="187632" y="1549039"/>
                  </a:lnTo>
                  <a:lnTo>
                    <a:pt x="141751" y="1573369"/>
                  </a:lnTo>
                  <a:lnTo>
                    <a:pt x="96481" y="1599120"/>
                  </a:lnTo>
                  <a:lnTo>
                    <a:pt x="0" y="1661033"/>
                  </a:lnTo>
                  <a:lnTo>
                    <a:pt x="39598" y="1661033"/>
                  </a:lnTo>
                  <a:lnTo>
                    <a:pt x="113042" y="1613877"/>
                  </a:lnTo>
                  <a:lnTo>
                    <a:pt x="157623" y="1588516"/>
                  </a:lnTo>
                  <a:lnTo>
                    <a:pt x="202786" y="1564550"/>
                  </a:lnTo>
                  <a:lnTo>
                    <a:pt x="248506" y="1541994"/>
                  </a:lnTo>
                  <a:lnTo>
                    <a:pt x="294757" y="1520859"/>
                  </a:lnTo>
                  <a:lnTo>
                    <a:pt x="341514" y="1501160"/>
                  </a:lnTo>
                  <a:lnTo>
                    <a:pt x="388752" y="1482907"/>
                  </a:lnTo>
                  <a:lnTo>
                    <a:pt x="436445" y="1466116"/>
                  </a:lnTo>
                  <a:lnTo>
                    <a:pt x="484568" y="1450797"/>
                  </a:lnTo>
                  <a:lnTo>
                    <a:pt x="533936" y="1436644"/>
                  </a:lnTo>
                  <a:lnTo>
                    <a:pt x="584109" y="1423896"/>
                  </a:lnTo>
                  <a:lnTo>
                    <a:pt x="634964" y="1412401"/>
                  </a:lnTo>
                  <a:lnTo>
                    <a:pt x="686378" y="1402007"/>
                  </a:lnTo>
                  <a:lnTo>
                    <a:pt x="738228" y="1392564"/>
                  </a:lnTo>
                  <a:lnTo>
                    <a:pt x="790392" y="1383920"/>
                  </a:lnTo>
                  <a:lnTo>
                    <a:pt x="842746" y="1375925"/>
                  </a:lnTo>
                  <a:lnTo>
                    <a:pt x="895167" y="1368426"/>
                  </a:lnTo>
                  <a:lnTo>
                    <a:pt x="999718" y="1354315"/>
                  </a:lnTo>
                  <a:lnTo>
                    <a:pt x="1208667" y="1327251"/>
                  </a:lnTo>
                  <a:lnTo>
                    <a:pt x="1309771" y="1314943"/>
                  </a:lnTo>
                  <a:lnTo>
                    <a:pt x="1409615" y="1303625"/>
                  </a:lnTo>
                  <a:lnTo>
                    <a:pt x="1459295" y="1298377"/>
                  </a:lnTo>
                  <a:lnTo>
                    <a:pt x="1508938" y="1293426"/>
                  </a:lnTo>
                  <a:lnTo>
                    <a:pt x="1558635" y="1288787"/>
                  </a:lnTo>
                  <a:lnTo>
                    <a:pt x="1608480" y="1284478"/>
                  </a:lnTo>
                  <a:lnTo>
                    <a:pt x="1646764" y="1281575"/>
                  </a:lnTo>
                  <a:lnTo>
                    <a:pt x="1864708" y="1266568"/>
                  </a:lnTo>
                  <a:lnTo>
                    <a:pt x="1916705" y="1262504"/>
                  </a:lnTo>
                  <a:lnTo>
                    <a:pt x="1968771" y="1257867"/>
                  </a:lnTo>
                  <a:lnTo>
                    <a:pt x="2020767" y="1252482"/>
                  </a:lnTo>
                  <a:lnTo>
                    <a:pt x="2072556" y="1246171"/>
                  </a:lnTo>
                  <a:lnTo>
                    <a:pt x="2123998" y="1238758"/>
                  </a:lnTo>
                  <a:lnTo>
                    <a:pt x="2176472" y="1230016"/>
                  </a:lnTo>
                  <a:lnTo>
                    <a:pt x="2228651" y="1220260"/>
                  </a:lnTo>
                  <a:lnTo>
                    <a:pt x="2280504" y="1209666"/>
                  </a:lnTo>
                  <a:lnTo>
                    <a:pt x="2331997" y="1198411"/>
                  </a:lnTo>
                  <a:lnTo>
                    <a:pt x="2383100" y="1186671"/>
                  </a:lnTo>
                  <a:lnTo>
                    <a:pt x="2484005" y="1162443"/>
                  </a:lnTo>
                  <a:lnTo>
                    <a:pt x="2582278" y="1139037"/>
                  </a:lnTo>
                  <a:lnTo>
                    <a:pt x="2629535" y="1128230"/>
                  </a:lnTo>
                  <a:lnTo>
                    <a:pt x="2677100" y="1117701"/>
                  </a:lnTo>
                  <a:lnTo>
                    <a:pt x="2772627" y="1097350"/>
                  </a:lnTo>
                  <a:lnTo>
                    <a:pt x="3076417" y="1034961"/>
                  </a:lnTo>
                  <a:lnTo>
                    <a:pt x="3174247" y="1014053"/>
                  </a:lnTo>
                  <a:lnTo>
                    <a:pt x="3219294" y="1003997"/>
                  </a:lnTo>
                  <a:lnTo>
                    <a:pt x="3265201" y="993101"/>
                  </a:lnTo>
                  <a:lnTo>
                    <a:pt x="3311469" y="981156"/>
                  </a:lnTo>
                  <a:lnTo>
                    <a:pt x="3357595" y="967950"/>
                  </a:lnTo>
                  <a:lnTo>
                    <a:pt x="3403079" y="953274"/>
                  </a:lnTo>
                  <a:lnTo>
                    <a:pt x="3454731" y="934204"/>
                  </a:lnTo>
                  <a:lnTo>
                    <a:pt x="3503083" y="913743"/>
                  </a:lnTo>
                  <a:lnTo>
                    <a:pt x="3548075" y="891941"/>
                  </a:lnTo>
                  <a:lnTo>
                    <a:pt x="3589646" y="868849"/>
                  </a:lnTo>
                  <a:lnTo>
                    <a:pt x="3627736" y="844518"/>
                  </a:lnTo>
                  <a:lnTo>
                    <a:pt x="3662286" y="818997"/>
                  </a:lnTo>
                  <a:lnTo>
                    <a:pt x="3700403" y="786073"/>
                  </a:lnTo>
                  <a:lnTo>
                    <a:pt x="3734911" y="751318"/>
                  </a:lnTo>
                  <a:lnTo>
                    <a:pt x="3766459" y="715183"/>
                  </a:lnTo>
                  <a:lnTo>
                    <a:pt x="3795697" y="678116"/>
                  </a:lnTo>
                  <a:lnTo>
                    <a:pt x="3823274" y="640571"/>
                  </a:lnTo>
                  <a:lnTo>
                    <a:pt x="3885120" y="553313"/>
                  </a:lnTo>
                  <a:lnTo>
                    <a:pt x="3907014" y="524111"/>
                  </a:lnTo>
                  <a:lnTo>
                    <a:pt x="3929311" y="494906"/>
                  </a:lnTo>
                  <a:lnTo>
                    <a:pt x="4002750" y="400104"/>
                  </a:lnTo>
                  <a:lnTo>
                    <a:pt x="4031365" y="362745"/>
                  </a:lnTo>
                  <a:lnTo>
                    <a:pt x="4059501" y="324945"/>
                  </a:lnTo>
                  <a:lnTo>
                    <a:pt x="4086766" y="286694"/>
                  </a:lnTo>
                  <a:lnTo>
                    <a:pt x="4112771" y="247982"/>
                  </a:lnTo>
                  <a:lnTo>
                    <a:pt x="4137126" y="208800"/>
                  </a:lnTo>
                  <a:lnTo>
                    <a:pt x="4212005" y="58318"/>
                  </a:lnTo>
                  <a:lnTo>
                    <a:pt x="4212005" y="0"/>
                  </a:lnTo>
                  <a:close/>
                </a:path>
              </a:pathLst>
            </a:custGeom>
            <a:solidFill>
              <a:srgbClr val="E3501F"/>
            </a:solidFill>
          </p:spPr>
          <p:txBody>
            <a:bodyPr wrap="square" lIns="0" tIns="0" rIns="0" bIns="0" rtlCol="0"/>
            <a:lstStyle/>
            <a:p>
              <a:endParaRPr/>
            </a:p>
          </p:txBody>
        </p:sp>
      </p:grpSp>
      <p:sp>
        <p:nvSpPr>
          <p:cNvPr id="10" name="object 10"/>
          <p:cNvSpPr txBox="1">
            <a:spLocks noGrp="1"/>
          </p:cNvSpPr>
          <p:nvPr>
            <p:ph type="title"/>
          </p:nvPr>
        </p:nvSpPr>
        <p:spPr>
          <a:prstGeom prst="rect">
            <a:avLst/>
          </a:prstGeom>
        </p:spPr>
        <p:txBody>
          <a:bodyPr vert="horz" wrap="square" lIns="0" tIns="546226" rIns="0" bIns="0" rtlCol="0">
            <a:spAutoFit/>
          </a:bodyPr>
          <a:lstStyle/>
          <a:p>
            <a:pPr marL="139700">
              <a:lnSpc>
                <a:spcPct val="100000"/>
              </a:lnSpc>
              <a:spcBef>
                <a:spcPts val="100"/>
              </a:spcBef>
            </a:pPr>
            <a:r>
              <a:rPr spc="-10" dirty="0"/>
              <a:t>Modules</a:t>
            </a:r>
          </a:p>
        </p:txBody>
      </p:sp>
      <p:sp>
        <p:nvSpPr>
          <p:cNvPr id="11" name="object 11"/>
          <p:cNvSpPr txBox="1"/>
          <p:nvPr/>
        </p:nvSpPr>
        <p:spPr>
          <a:xfrm>
            <a:off x="2308767" y="1958189"/>
            <a:ext cx="8623928" cy="2702022"/>
          </a:xfrm>
          <a:prstGeom prst="rect">
            <a:avLst/>
          </a:prstGeom>
        </p:spPr>
        <p:txBody>
          <a:bodyPr vert="horz" wrap="square" lIns="0" tIns="46990" rIns="0" bIns="0" rtlCol="0">
            <a:spAutoFit/>
          </a:bodyPr>
          <a:lstStyle/>
          <a:p>
            <a:pPr marL="12700" marR="1310005">
              <a:lnSpc>
                <a:spcPts val="2910"/>
              </a:lnSpc>
              <a:spcBef>
                <a:spcPts val="370"/>
              </a:spcBef>
            </a:pPr>
            <a:r>
              <a:rPr sz="2600" dirty="0">
                <a:latin typeface="Avenir Next LT Pro" panose="020B0504020202020204" pitchFamily="34" charset="0"/>
                <a:cs typeface="Arial MT"/>
              </a:rPr>
              <a:t>import</a:t>
            </a:r>
            <a:r>
              <a:rPr sz="2600" spc="-40" dirty="0">
                <a:latin typeface="Avenir Next LT Pro" panose="020B0504020202020204" pitchFamily="34" charset="0"/>
                <a:cs typeface="Arial MT"/>
              </a:rPr>
              <a:t> </a:t>
            </a:r>
            <a:r>
              <a:rPr sz="2600" dirty="0">
                <a:latin typeface="Avenir Next LT Pro" panose="020B0504020202020204" pitchFamily="34" charset="0"/>
                <a:cs typeface="Arial MT"/>
              </a:rPr>
              <a:t>numpy</a:t>
            </a:r>
            <a:r>
              <a:rPr sz="2600" spc="-25" dirty="0">
                <a:latin typeface="Avenir Next LT Pro" panose="020B0504020202020204" pitchFamily="34" charset="0"/>
                <a:cs typeface="Arial MT"/>
              </a:rPr>
              <a:t> </a:t>
            </a:r>
            <a:r>
              <a:rPr sz="2600" dirty="0">
                <a:latin typeface="Avenir Next LT Pro" panose="020B0504020202020204" pitchFamily="34" charset="0"/>
                <a:cs typeface="Arial MT"/>
              </a:rPr>
              <a:t>as</a:t>
            </a:r>
            <a:r>
              <a:rPr sz="2600" spc="-25" dirty="0">
                <a:latin typeface="Avenir Next LT Pro" panose="020B0504020202020204" pitchFamily="34" charset="0"/>
                <a:cs typeface="Arial MT"/>
              </a:rPr>
              <a:t> np</a:t>
            </a:r>
            <a:endParaRPr lang="en-IN" sz="2600" spc="-25" dirty="0">
              <a:latin typeface="Avenir Next LT Pro" panose="020B0504020202020204" pitchFamily="34" charset="0"/>
              <a:cs typeface="Arial MT"/>
            </a:endParaRPr>
          </a:p>
          <a:p>
            <a:pPr marL="12700" marR="1310005">
              <a:lnSpc>
                <a:spcPts val="2910"/>
              </a:lnSpc>
              <a:spcBef>
                <a:spcPts val="370"/>
              </a:spcBef>
            </a:pPr>
            <a:r>
              <a:rPr sz="2600" spc="-25" dirty="0">
                <a:latin typeface="Avenir Next LT Pro" panose="020B0504020202020204" pitchFamily="34" charset="0"/>
                <a:cs typeface="Arial MT"/>
              </a:rPr>
              <a:t> </a:t>
            </a:r>
            <a:r>
              <a:rPr sz="2600" dirty="0">
                <a:latin typeface="Avenir Next LT Pro" panose="020B0504020202020204" pitchFamily="34" charset="0"/>
                <a:cs typeface="Arial MT"/>
              </a:rPr>
              <a:t>import</a:t>
            </a:r>
            <a:r>
              <a:rPr sz="2600" spc="-40" dirty="0">
                <a:latin typeface="Avenir Next LT Pro" panose="020B0504020202020204" pitchFamily="34" charset="0"/>
                <a:cs typeface="Arial MT"/>
              </a:rPr>
              <a:t> </a:t>
            </a:r>
            <a:r>
              <a:rPr sz="2600" dirty="0">
                <a:latin typeface="Avenir Next LT Pro" panose="020B0504020202020204" pitchFamily="34" charset="0"/>
                <a:cs typeface="Arial MT"/>
              </a:rPr>
              <a:t>pandas</a:t>
            </a:r>
            <a:r>
              <a:rPr sz="2600" spc="-40" dirty="0">
                <a:latin typeface="Avenir Next LT Pro" panose="020B0504020202020204" pitchFamily="34" charset="0"/>
                <a:cs typeface="Arial MT"/>
              </a:rPr>
              <a:t> </a:t>
            </a:r>
            <a:r>
              <a:rPr sz="2600" dirty="0">
                <a:latin typeface="Avenir Next LT Pro" panose="020B0504020202020204" pitchFamily="34" charset="0"/>
                <a:cs typeface="Arial MT"/>
              </a:rPr>
              <a:t>as</a:t>
            </a:r>
            <a:r>
              <a:rPr sz="2600" spc="-40" dirty="0">
                <a:latin typeface="Avenir Next LT Pro" panose="020B0504020202020204" pitchFamily="34" charset="0"/>
                <a:cs typeface="Arial MT"/>
              </a:rPr>
              <a:t> </a:t>
            </a:r>
            <a:r>
              <a:rPr sz="2600" spc="-25" dirty="0">
                <a:latin typeface="Avenir Next LT Pro" panose="020B0504020202020204" pitchFamily="34" charset="0"/>
                <a:cs typeface="Arial MT"/>
              </a:rPr>
              <a:t>pd</a:t>
            </a:r>
            <a:endParaRPr sz="2600" dirty="0">
              <a:latin typeface="Avenir Next LT Pro" panose="020B0504020202020204" pitchFamily="34" charset="0"/>
              <a:cs typeface="Arial MT"/>
            </a:endParaRPr>
          </a:p>
          <a:p>
            <a:pPr marL="12700">
              <a:lnSpc>
                <a:spcPts val="2735"/>
              </a:lnSpc>
            </a:pPr>
            <a:r>
              <a:rPr sz="2600" dirty="0">
                <a:latin typeface="Avenir Next LT Pro" panose="020B0504020202020204" pitchFamily="34" charset="0"/>
                <a:cs typeface="Arial MT"/>
              </a:rPr>
              <a:t>import</a:t>
            </a:r>
            <a:r>
              <a:rPr sz="2600" spc="-25" dirty="0">
                <a:latin typeface="Avenir Next LT Pro" panose="020B0504020202020204" pitchFamily="34" charset="0"/>
                <a:cs typeface="Arial MT"/>
              </a:rPr>
              <a:t> </a:t>
            </a:r>
            <a:r>
              <a:rPr sz="2600" spc="-10" dirty="0">
                <a:latin typeface="Avenir Next LT Pro" panose="020B0504020202020204" pitchFamily="34" charset="0"/>
                <a:cs typeface="Arial MT"/>
              </a:rPr>
              <a:t>matplotlib.pyplot</a:t>
            </a:r>
            <a:r>
              <a:rPr sz="2600" spc="-25" dirty="0">
                <a:latin typeface="Avenir Next LT Pro" panose="020B0504020202020204" pitchFamily="34" charset="0"/>
                <a:cs typeface="Arial MT"/>
              </a:rPr>
              <a:t> </a:t>
            </a:r>
            <a:r>
              <a:rPr sz="2600" dirty="0">
                <a:latin typeface="Avenir Next LT Pro" panose="020B0504020202020204" pitchFamily="34" charset="0"/>
                <a:cs typeface="Arial MT"/>
              </a:rPr>
              <a:t>as</a:t>
            </a:r>
            <a:r>
              <a:rPr sz="2600" spc="-20" dirty="0">
                <a:latin typeface="Avenir Next LT Pro" panose="020B0504020202020204" pitchFamily="34" charset="0"/>
                <a:cs typeface="Arial MT"/>
              </a:rPr>
              <a:t> </a:t>
            </a:r>
            <a:r>
              <a:rPr sz="2600" spc="-25" dirty="0">
                <a:latin typeface="Avenir Next LT Pro" panose="020B0504020202020204" pitchFamily="34" charset="0"/>
                <a:cs typeface="Arial MT"/>
              </a:rPr>
              <a:t>plt</a:t>
            </a:r>
            <a:endParaRPr sz="2600" dirty="0">
              <a:latin typeface="Avenir Next LT Pro" panose="020B0504020202020204" pitchFamily="34" charset="0"/>
              <a:cs typeface="Arial MT"/>
            </a:endParaRPr>
          </a:p>
          <a:p>
            <a:pPr marL="12700">
              <a:lnSpc>
                <a:spcPts val="2905"/>
              </a:lnSpc>
            </a:pPr>
            <a:r>
              <a:rPr sz="2600" dirty="0">
                <a:latin typeface="Avenir Next LT Pro" panose="020B0504020202020204" pitchFamily="34" charset="0"/>
                <a:cs typeface="Arial MT"/>
              </a:rPr>
              <a:t>import</a:t>
            </a:r>
            <a:r>
              <a:rPr sz="2600" spc="-50" dirty="0">
                <a:latin typeface="Avenir Next LT Pro" panose="020B0504020202020204" pitchFamily="34" charset="0"/>
                <a:cs typeface="Arial MT"/>
              </a:rPr>
              <a:t> </a:t>
            </a:r>
            <a:r>
              <a:rPr sz="2600" dirty="0">
                <a:latin typeface="Avenir Next LT Pro" panose="020B0504020202020204" pitchFamily="34" charset="0"/>
                <a:cs typeface="Arial MT"/>
              </a:rPr>
              <a:t>seaborn</a:t>
            </a:r>
            <a:r>
              <a:rPr sz="2600" spc="-50" dirty="0">
                <a:latin typeface="Avenir Next LT Pro" panose="020B0504020202020204" pitchFamily="34" charset="0"/>
                <a:cs typeface="Arial MT"/>
              </a:rPr>
              <a:t> </a:t>
            </a:r>
            <a:r>
              <a:rPr sz="2600" dirty="0">
                <a:latin typeface="Avenir Next LT Pro" panose="020B0504020202020204" pitchFamily="34" charset="0"/>
                <a:cs typeface="Arial MT"/>
              </a:rPr>
              <a:t>as</a:t>
            </a:r>
            <a:r>
              <a:rPr sz="2600" spc="-40" dirty="0">
                <a:latin typeface="Avenir Next LT Pro" panose="020B0504020202020204" pitchFamily="34" charset="0"/>
                <a:cs typeface="Arial MT"/>
              </a:rPr>
              <a:t> </a:t>
            </a:r>
            <a:r>
              <a:rPr sz="2600" spc="-25" dirty="0">
                <a:latin typeface="Avenir Next LT Pro" panose="020B0504020202020204" pitchFamily="34" charset="0"/>
                <a:cs typeface="Arial MT"/>
              </a:rPr>
              <a:t>sns</a:t>
            </a:r>
            <a:endParaRPr sz="2600" dirty="0">
              <a:latin typeface="Avenir Next LT Pro" panose="020B0504020202020204" pitchFamily="34" charset="0"/>
              <a:cs typeface="Arial MT"/>
            </a:endParaRPr>
          </a:p>
          <a:p>
            <a:pPr marL="12700" marR="5080">
              <a:lnSpc>
                <a:spcPts val="2910"/>
              </a:lnSpc>
              <a:spcBef>
                <a:spcPts val="160"/>
              </a:spcBef>
            </a:pPr>
            <a:r>
              <a:rPr sz="2600" dirty="0">
                <a:latin typeface="Avenir Next LT Pro" panose="020B0504020202020204" pitchFamily="34" charset="0"/>
                <a:cs typeface="Arial MT"/>
              </a:rPr>
              <a:t>from</a:t>
            </a:r>
            <a:r>
              <a:rPr sz="2600" spc="-15" dirty="0">
                <a:latin typeface="Avenir Next LT Pro" panose="020B0504020202020204" pitchFamily="34" charset="0"/>
                <a:cs typeface="Arial MT"/>
              </a:rPr>
              <a:t> </a:t>
            </a:r>
            <a:r>
              <a:rPr sz="2600" spc="-10" dirty="0" err="1">
                <a:latin typeface="Avenir Next LT Pro" panose="020B0504020202020204" pitchFamily="34" charset="0"/>
                <a:cs typeface="Arial MT"/>
              </a:rPr>
              <a:t>sklearn.model_selection</a:t>
            </a:r>
            <a:r>
              <a:rPr sz="2600" spc="-10" dirty="0">
                <a:latin typeface="Avenir Next LT Pro" panose="020B0504020202020204" pitchFamily="34" charset="0"/>
                <a:cs typeface="Arial MT"/>
              </a:rPr>
              <a:t> </a:t>
            </a:r>
            <a:r>
              <a:rPr sz="2600" dirty="0">
                <a:latin typeface="Avenir Next LT Pro" panose="020B0504020202020204" pitchFamily="34" charset="0"/>
                <a:cs typeface="Arial MT"/>
              </a:rPr>
              <a:t>import</a:t>
            </a:r>
            <a:r>
              <a:rPr lang="en-IN" sz="2600" dirty="0">
                <a:latin typeface="Avenir Next LT Pro" panose="020B0504020202020204" pitchFamily="34" charset="0"/>
                <a:cs typeface="Arial MT"/>
              </a:rPr>
              <a:t> </a:t>
            </a:r>
            <a:r>
              <a:rPr sz="2600" spc="-10" dirty="0" err="1">
                <a:latin typeface="Avenir Next LT Pro" panose="020B0504020202020204" pitchFamily="34" charset="0"/>
                <a:cs typeface="Arial MT"/>
              </a:rPr>
              <a:t>train_test_split</a:t>
            </a:r>
            <a:endParaRPr sz="2600" dirty="0">
              <a:latin typeface="Avenir Next LT Pro" panose="020B0504020202020204" pitchFamily="34" charset="0"/>
              <a:cs typeface="Arial MT"/>
            </a:endParaRPr>
          </a:p>
          <a:p>
            <a:pPr marL="12700" marR="1384300">
              <a:lnSpc>
                <a:spcPts val="2900"/>
              </a:lnSpc>
              <a:spcBef>
                <a:spcPts val="10"/>
              </a:spcBef>
            </a:pPr>
            <a:r>
              <a:rPr sz="2600" dirty="0">
                <a:latin typeface="Avenir Next LT Pro" panose="020B0504020202020204" pitchFamily="34" charset="0"/>
                <a:cs typeface="Arial MT"/>
              </a:rPr>
              <a:t>from</a:t>
            </a:r>
            <a:r>
              <a:rPr sz="2600" spc="-35" dirty="0">
                <a:latin typeface="Avenir Next LT Pro" panose="020B0504020202020204" pitchFamily="34" charset="0"/>
                <a:cs typeface="Arial MT"/>
              </a:rPr>
              <a:t> </a:t>
            </a:r>
            <a:r>
              <a:rPr sz="2600" dirty="0" err="1">
                <a:latin typeface="Avenir Next LT Pro" panose="020B0504020202020204" pitchFamily="34" charset="0"/>
                <a:cs typeface="Arial MT"/>
              </a:rPr>
              <a:t>xgboost</a:t>
            </a:r>
            <a:r>
              <a:rPr sz="2600" spc="-40" dirty="0">
                <a:latin typeface="Avenir Next LT Pro" panose="020B0504020202020204" pitchFamily="34" charset="0"/>
                <a:cs typeface="Arial MT"/>
              </a:rPr>
              <a:t> </a:t>
            </a:r>
            <a:r>
              <a:rPr sz="2600" spc="-10" dirty="0">
                <a:latin typeface="Avenir Next LT Pro" panose="020B0504020202020204" pitchFamily="34" charset="0"/>
                <a:cs typeface="Arial MT"/>
              </a:rPr>
              <a:t>import</a:t>
            </a:r>
            <a:r>
              <a:rPr lang="en-IN" sz="2600" spc="-10" dirty="0">
                <a:latin typeface="Avenir Next LT Pro" panose="020B0504020202020204" pitchFamily="34" charset="0"/>
                <a:cs typeface="Arial MT"/>
              </a:rPr>
              <a:t> </a:t>
            </a:r>
            <a:r>
              <a:rPr sz="2600" spc="-10" dirty="0" err="1">
                <a:latin typeface="Avenir Next LT Pro" panose="020B0504020202020204" pitchFamily="34" charset="0"/>
                <a:cs typeface="Arial MT"/>
              </a:rPr>
              <a:t>XGBRegressor</a:t>
            </a:r>
            <a:endParaRPr sz="2600" dirty="0">
              <a:latin typeface="Avenir Next LT Pro" panose="020B0504020202020204" pitchFamily="34" charset="0"/>
              <a:cs typeface="Arial MT"/>
            </a:endParaRPr>
          </a:p>
          <a:p>
            <a:pPr marL="12700">
              <a:lnSpc>
                <a:spcPts val="2850"/>
              </a:lnSpc>
            </a:pPr>
            <a:r>
              <a:rPr sz="2600" dirty="0">
                <a:latin typeface="Avenir Next LT Pro" panose="020B0504020202020204" pitchFamily="34" charset="0"/>
                <a:cs typeface="Arial MT"/>
              </a:rPr>
              <a:t>from</a:t>
            </a:r>
            <a:r>
              <a:rPr sz="2600" spc="-40" dirty="0">
                <a:latin typeface="Avenir Next LT Pro" panose="020B0504020202020204" pitchFamily="34" charset="0"/>
                <a:cs typeface="Arial MT"/>
              </a:rPr>
              <a:t> </a:t>
            </a:r>
            <a:r>
              <a:rPr sz="2600" dirty="0">
                <a:latin typeface="Avenir Next LT Pro" panose="020B0504020202020204" pitchFamily="34" charset="0"/>
                <a:cs typeface="Arial MT"/>
              </a:rPr>
              <a:t>sklearn</a:t>
            </a:r>
            <a:r>
              <a:rPr sz="2600" spc="-45" dirty="0">
                <a:latin typeface="Avenir Next LT Pro" panose="020B0504020202020204" pitchFamily="34" charset="0"/>
                <a:cs typeface="Arial MT"/>
              </a:rPr>
              <a:t> </a:t>
            </a:r>
            <a:r>
              <a:rPr sz="2600" dirty="0">
                <a:latin typeface="Avenir Next LT Pro" panose="020B0504020202020204" pitchFamily="34" charset="0"/>
                <a:cs typeface="Arial MT"/>
              </a:rPr>
              <a:t>import</a:t>
            </a:r>
            <a:r>
              <a:rPr sz="2600" spc="-45" dirty="0">
                <a:latin typeface="Avenir Next LT Pro" panose="020B0504020202020204" pitchFamily="34" charset="0"/>
                <a:cs typeface="Arial MT"/>
              </a:rPr>
              <a:t> </a:t>
            </a:r>
            <a:r>
              <a:rPr sz="2600" spc="-10" dirty="0">
                <a:latin typeface="Avenir Next LT Pro" panose="020B0504020202020204" pitchFamily="34" charset="0"/>
                <a:cs typeface="Arial MT"/>
              </a:rPr>
              <a:t>metrics</a:t>
            </a:r>
            <a:endParaRPr sz="2600" dirty="0">
              <a:latin typeface="Avenir Next LT Pro" panose="020B0504020202020204" pitchFamily="34" charset="0"/>
              <a:cs typeface="Arial MT"/>
            </a:endParaRPr>
          </a:p>
        </p:txBody>
      </p:sp>
      <p:sp>
        <p:nvSpPr>
          <p:cNvPr id="12" name="Date Placeholder 11">
            <a:extLst>
              <a:ext uri="{FF2B5EF4-FFF2-40B4-BE49-F238E27FC236}">
                <a16:creationId xmlns:a16="http://schemas.microsoft.com/office/drawing/2014/main" id="{F2102D4B-0583-F582-26B5-67DEDE304D39}"/>
              </a:ext>
            </a:extLst>
          </p:cNvPr>
          <p:cNvSpPr>
            <a:spLocks noGrp="1"/>
          </p:cNvSpPr>
          <p:nvPr>
            <p:ph type="dt" sz="half" idx="6"/>
          </p:nvPr>
        </p:nvSpPr>
        <p:spPr/>
        <p:txBody>
          <a:bodyPr/>
          <a:lstStyle/>
          <a:p>
            <a:fld id="{7BFBF477-4A6A-4095-A628-A6F7D54CB819}" type="datetime1">
              <a:rPr lang="en-US" smtClean="0"/>
              <a:t>6/14/2024</a:t>
            </a:fld>
            <a:endParaRPr lang="en-US"/>
          </a:p>
        </p:txBody>
      </p:sp>
      <p:sp>
        <p:nvSpPr>
          <p:cNvPr id="13" name="Footer Placeholder 12">
            <a:extLst>
              <a:ext uri="{FF2B5EF4-FFF2-40B4-BE49-F238E27FC236}">
                <a16:creationId xmlns:a16="http://schemas.microsoft.com/office/drawing/2014/main" id="{C9C76CAE-5B61-C89A-DC6A-954016D1CC76}"/>
              </a:ext>
            </a:extLst>
          </p:cNvPr>
          <p:cNvSpPr>
            <a:spLocks noGrp="1"/>
          </p:cNvSpPr>
          <p:nvPr>
            <p:ph type="ftr" sz="quarter" idx="5"/>
          </p:nvPr>
        </p:nvSpPr>
        <p:spPr/>
        <p:txBody>
          <a:bodyPr/>
          <a:lstStyle/>
          <a:p>
            <a:r>
              <a:rPr lang="en-IN"/>
              <a:t>Calorie burnt prediction system</a:t>
            </a:r>
          </a:p>
        </p:txBody>
      </p:sp>
      <p:sp>
        <p:nvSpPr>
          <p:cNvPr id="14" name="Slide Number Placeholder 13">
            <a:extLst>
              <a:ext uri="{FF2B5EF4-FFF2-40B4-BE49-F238E27FC236}">
                <a16:creationId xmlns:a16="http://schemas.microsoft.com/office/drawing/2014/main" id="{892F5772-B58B-E8BD-611C-5B1D56A27898}"/>
              </a:ext>
            </a:extLst>
          </p:cNvPr>
          <p:cNvSpPr>
            <a:spLocks noGrp="1"/>
          </p:cNvSpPr>
          <p:nvPr>
            <p:ph type="sldNum" sz="quarter" idx="7"/>
          </p:nvPr>
        </p:nvSpPr>
        <p:spPr/>
        <p:txBody>
          <a:bodyPr/>
          <a:lstStyle/>
          <a:p>
            <a:fld id="{B6F15528-21DE-4FAA-801E-634DDDAF4B2B}" type="slidenum">
              <a:rPr lang="en-IN" smtClean="0"/>
              <a:t>9</a:t>
            </a:fld>
            <a:endParaRPr lang="en-IN"/>
          </a:p>
        </p:txBody>
      </p:sp>
    </p:spTree>
  </p:cSld>
  <p:clrMapOvr>
    <a:masterClrMapping/>
  </p:clrMapOvr>
</p:sld>
</file>

<file path=ppt/theme/theme1.xml><?xml version="1.0" encoding="utf-8"?>
<a:theme xmlns:a="http://schemas.openxmlformats.org/drawingml/2006/main" name="ExploreVTI">
  <a:themeElements>
    <a:clrScheme name="Custom 33">
      <a:dk1>
        <a:sysClr val="windowText" lastClr="000000"/>
      </a:dk1>
      <a:lt1>
        <a:sysClr val="window" lastClr="FFFFFF"/>
      </a:lt1>
      <a:dk2>
        <a:srgbClr val="201449"/>
      </a:dk2>
      <a:lt2>
        <a:srgbClr val="F3F0E9"/>
      </a:lt2>
      <a:accent1>
        <a:srgbClr val="E45221"/>
      </a:accent1>
      <a:accent2>
        <a:srgbClr val="4D4EE6"/>
      </a:accent2>
      <a:accent3>
        <a:srgbClr val="454B78"/>
      </a:accent3>
      <a:accent4>
        <a:srgbClr val="A3A3C1"/>
      </a:accent4>
      <a:accent5>
        <a:srgbClr val="7162FE"/>
      </a:accent5>
      <a:accent6>
        <a:srgbClr val="1EBE9B"/>
      </a:accent6>
      <a:hlink>
        <a:srgbClr val="F900A0"/>
      </a:hlink>
      <a:folHlink>
        <a:srgbClr val="954F72"/>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D977A2A-9AF2-4E1E-9C52-3CE0178B1CF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AFF01AD9-F5BE-4467-A2B6-F080EB176088}">
  <ds:schemaRefs>
    <ds:schemaRef ds:uri="http://schemas.microsoft.com/sharepoint/v3/contenttype/forms"/>
  </ds:schemaRefs>
</ds:datastoreItem>
</file>

<file path=customXml/itemProps3.xml><?xml version="1.0" encoding="utf-8"?>
<ds:datastoreItem xmlns:ds="http://schemas.openxmlformats.org/officeDocument/2006/customXml" ds:itemID="{86EAFCE9-5102-4DAA-8747-40B4A7428A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Explore design</Template>
  <TotalTime>87</TotalTime>
  <Words>1292</Words>
  <Application>Microsoft Office PowerPoint</Application>
  <PresentationFormat>Widescreen</PresentationFormat>
  <Paragraphs>170</Paragraphs>
  <Slides>19</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Arial</vt:lpstr>
      <vt:lpstr>Arial MT</vt:lpstr>
      <vt:lpstr>Avenir Next LT Pro</vt:lpstr>
      <vt:lpstr>AvenirNext LT Pro Medium</vt:lpstr>
      <vt:lpstr>Calibri</vt:lpstr>
      <vt:lpstr>Century Schoolbook</vt:lpstr>
      <vt:lpstr>Posterama</vt:lpstr>
      <vt:lpstr>Segoe UI Semilight</vt:lpstr>
      <vt:lpstr>Söhne</vt:lpstr>
      <vt:lpstr>Times New Roman</vt:lpstr>
      <vt:lpstr>ExploreVTI</vt:lpstr>
      <vt:lpstr>CALORIE BURNT PREDICTION SYSTEM</vt:lpstr>
      <vt:lpstr>PowerPoint Presentation</vt:lpstr>
      <vt:lpstr>Contents</vt:lpstr>
      <vt:lpstr>Abstract</vt:lpstr>
      <vt:lpstr>Introduction</vt:lpstr>
      <vt:lpstr>Software &amp; Hardware Requirements</vt:lpstr>
      <vt:lpstr>Existing system</vt:lpstr>
      <vt:lpstr>Proposed system</vt:lpstr>
      <vt:lpstr>Modules</vt:lpstr>
      <vt:lpstr>PowerPoint Presentation</vt:lpstr>
      <vt:lpstr>Results</vt:lpstr>
      <vt:lpstr>PowerPoint Presentation</vt:lpstr>
      <vt:lpstr>PowerPoint Presentation</vt:lpstr>
      <vt:lpstr>PowerPoint Presentation</vt:lpstr>
      <vt:lpstr>PowerPoint Presentation</vt:lpstr>
      <vt:lpstr>Future scope</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dondula yashasvini</dc:creator>
  <cp:lastModifiedBy>dondula yashasvini</cp:lastModifiedBy>
  <cp:revision>4</cp:revision>
  <dcterms:created xsi:type="dcterms:W3CDTF">2024-06-14T03:16:09Z</dcterms:created>
  <dcterms:modified xsi:type="dcterms:W3CDTF">2024-06-14T04:43:50Z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